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notesMasterIdLst>
    <p:notesMasterId r:id="rId102"/>
  </p:notesMasterIdLst>
  <p:sldIdLst>
    <p:sldId id="256" r:id="rId2"/>
    <p:sldId id="257" r:id="rId3"/>
    <p:sldId id="271" r:id="rId4"/>
    <p:sldId id="354" r:id="rId5"/>
    <p:sldId id="258" r:id="rId6"/>
    <p:sldId id="310" r:id="rId7"/>
    <p:sldId id="272" r:id="rId8"/>
    <p:sldId id="259" r:id="rId9"/>
    <p:sldId id="311" r:id="rId10"/>
    <p:sldId id="260" r:id="rId11"/>
    <p:sldId id="312" r:id="rId12"/>
    <p:sldId id="261" r:id="rId13"/>
    <p:sldId id="313" r:id="rId14"/>
    <p:sldId id="262" r:id="rId15"/>
    <p:sldId id="314" r:id="rId16"/>
    <p:sldId id="263" r:id="rId17"/>
    <p:sldId id="315" r:id="rId18"/>
    <p:sldId id="264" r:id="rId19"/>
    <p:sldId id="316" r:id="rId20"/>
    <p:sldId id="265" r:id="rId21"/>
    <p:sldId id="317" r:id="rId22"/>
    <p:sldId id="266" r:id="rId23"/>
    <p:sldId id="319" r:id="rId24"/>
    <p:sldId id="273" r:id="rId25"/>
    <p:sldId id="320" r:id="rId26"/>
    <p:sldId id="267" r:id="rId27"/>
    <p:sldId id="274" r:id="rId28"/>
    <p:sldId id="321" r:id="rId29"/>
    <p:sldId id="268" r:id="rId30"/>
    <p:sldId id="322" r:id="rId31"/>
    <p:sldId id="269" r:id="rId32"/>
    <p:sldId id="323" r:id="rId33"/>
    <p:sldId id="270" r:id="rId34"/>
    <p:sldId id="324" r:id="rId35"/>
    <p:sldId id="275" r:id="rId36"/>
    <p:sldId id="325" r:id="rId37"/>
    <p:sldId id="326" r:id="rId38"/>
    <p:sldId id="276" r:id="rId39"/>
    <p:sldId id="277" r:id="rId40"/>
    <p:sldId id="278" r:id="rId41"/>
    <p:sldId id="327" r:id="rId42"/>
    <p:sldId id="279" r:id="rId43"/>
    <p:sldId id="280" r:id="rId44"/>
    <p:sldId id="329" r:id="rId45"/>
    <p:sldId id="281" r:id="rId46"/>
    <p:sldId id="330" r:id="rId47"/>
    <p:sldId id="282" r:id="rId48"/>
    <p:sldId id="331" r:id="rId49"/>
    <p:sldId id="332" r:id="rId50"/>
    <p:sldId id="283" r:id="rId51"/>
    <p:sldId id="333" r:id="rId52"/>
    <p:sldId id="284" r:id="rId53"/>
    <p:sldId id="285" r:id="rId54"/>
    <p:sldId id="286" r:id="rId55"/>
    <p:sldId id="287" r:id="rId56"/>
    <p:sldId id="334" r:id="rId57"/>
    <p:sldId id="288" r:id="rId58"/>
    <p:sldId id="335" r:id="rId59"/>
    <p:sldId id="289" r:id="rId60"/>
    <p:sldId id="336" r:id="rId61"/>
    <p:sldId id="290" r:id="rId62"/>
    <p:sldId id="337" r:id="rId63"/>
    <p:sldId id="338" r:id="rId64"/>
    <p:sldId id="291" r:id="rId65"/>
    <p:sldId id="339" r:id="rId66"/>
    <p:sldId id="340" r:id="rId67"/>
    <p:sldId id="292" r:id="rId68"/>
    <p:sldId id="342" r:id="rId69"/>
    <p:sldId id="341" r:id="rId70"/>
    <p:sldId id="293" r:id="rId71"/>
    <p:sldId id="343" r:id="rId72"/>
    <p:sldId id="294" r:id="rId73"/>
    <p:sldId id="295" r:id="rId74"/>
    <p:sldId id="296" r:id="rId75"/>
    <p:sldId id="344" r:id="rId76"/>
    <p:sldId id="297" r:id="rId77"/>
    <p:sldId id="345" r:id="rId78"/>
    <p:sldId id="346" r:id="rId79"/>
    <p:sldId id="298" r:id="rId80"/>
    <p:sldId id="347" r:id="rId81"/>
    <p:sldId id="299" r:id="rId82"/>
    <p:sldId id="300" r:id="rId83"/>
    <p:sldId id="355" r:id="rId84"/>
    <p:sldId id="348" r:id="rId85"/>
    <p:sldId id="349" r:id="rId86"/>
    <p:sldId id="301" r:id="rId87"/>
    <p:sldId id="356" r:id="rId88"/>
    <p:sldId id="302" r:id="rId89"/>
    <p:sldId id="350" r:id="rId90"/>
    <p:sldId id="303" r:id="rId91"/>
    <p:sldId id="351" r:id="rId92"/>
    <p:sldId id="304" r:id="rId93"/>
    <p:sldId id="305" r:id="rId94"/>
    <p:sldId id="352" r:id="rId95"/>
    <p:sldId id="353" r:id="rId96"/>
    <p:sldId id="306" r:id="rId97"/>
    <p:sldId id="307" r:id="rId98"/>
    <p:sldId id="357" r:id="rId99"/>
    <p:sldId id="308" r:id="rId100"/>
    <p:sldId id="309" r:id="rId10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782" autoAdjust="0"/>
    <p:restoredTop sz="94660"/>
  </p:normalViewPr>
  <p:slideViewPr>
    <p:cSldViewPr>
      <p:cViewPr>
        <p:scale>
          <a:sx n="76" d="100"/>
          <a:sy n="76" d="100"/>
        </p:scale>
        <p:origin x="-1188"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notesMaster" Target="notesMasters/notesMaster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8F3E9B0-B986-9346-8BC7-0DF810012D0B}" type="datetimeFigureOut">
              <a:rPr lang="en-US" smtClean="0"/>
              <a:t>5/31/2016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CDA7584-D7DC-984F-94A2-76D269C1EB6E}" type="slidenum">
              <a:rPr lang="en-US" smtClean="0"/>
              <a:t>‹#›</a:t>
            </a:fld>
            <a:endParaRPr lang="en-US"/>
          </a:p>
        </p:txBody>
      </p:sp>
    </p:spTree>
    <p:extLst>
      <p:ext uri="{BB962C8B-B14F-4D97-AF65-F5344CB8AC3E}">
        <p14:creationId xmlns:p14="http://schemas.microsoft.com/office/powerpoint/2010/main" val="1627493867"/>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CDA7584-D7DC-984F-94A2-76D269C1EB6E}" type="slidenum">
              <a:rPr lang="en-US" smtClean="0"/>
              <a:t>74</a:t>
            </a:fld>
            <a:endParaRPr lang="en-US"/>
          </a:p>
        </p:txBody>
      </p:sp>
    </p:spTree>
    <p:extLst>
      <p:ext uri="{BB962C8B-B14F-4D97-AF65-F5344CB8AC3E}">
        <p14:creationId xmlns:p14="http://schemas.microsoft.com/office/powerpoint/2010/main" val="33102926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3902075"/>
            <a:ext cx="3400425" cy="2949575"/>
            <a:chOff x="0" y="2458"/>
            <a:chExt cx="2142" cy="1858"/>
          </a:xfrm>
        </p:grpSpPr>
        <p:sp>
          <p:nvSpPr>
            <p:cNvPr id="5" name="Freeform 3"/>
            <p:cNvSpPr>
              <a:spLocks/>
            </p:cNvSpPr>
            <p:nvPr/>
          </p:nvSpPr>
          <p:spPr bwMode="ltGray">
            <a:xfrm>
              <a:off x="0" y="2508"/>
              <a:ext cx="2142" cy="1804"/>
            </a:xfrm>
            <a:custGeom>
              <a:avLst/>
              <a:gdLst/>
              <a:ahLst/>
              <a:cxnLst>
                <a:cxn ang="0">
                  <a:pos x="329" y="66"/>
                </a:cxn>
                <a:cxn ang="0">
                  <a:pos x="161" y="30"/>
                </a:cxn>
                <a:cxn ang="0">
                  <a:pos x="0" y="0"/>
                </a:cxn>
                <a:cxn ang="0">
                  <a:pos x="0" y="12"/>
                </a:cxn>
                <a:cxn ang="0">
                  <a:pos x="161" y="42"/>
                </a:cxn>
                <a:cxn ang="0">
                  <a:pos x="323" y="78"/>
                </a:cxn>
                <a:cxn ang="0">
                  <a:pos x="556" y="150"/>
                </a:cxn>
                <a:cxn ang="0">
                  <a:pos x="777" y="245"/>
                </a:cxn>
                <a:cxn ang="0">
                  <a:pos x="993" y="365"/>
                </a:cxn>
                <a:cxn ang="0">
                  <a:pos x="1196" y="503"/>
                </a:cxn>
                <a:cxn ang="0">
                  <a:pos x="1381" y="653"/>
                </a:cxn>
                <a:cxn ang="0">
                  <a:pos x="1555" y="827"/>
                </a:cxn>
                <a:cxn ang="0">
                  <a:pos x="1710" y="1019"/>
                </a:cxn>
                <a:cxn ang="0">
                  <a:pos x="1854" y="1229"/>
                </a:cxn>
                <a:cxn ang="0">
                  <a:pos x="1937" y="1366"/>
                </a:cxn>
                <a:cxn ang="0">
                  <a:pos x="2009" y="1510"/>
                </a:cxn>
                <a:cxn ang="0">
                  <a:pos x="2069" y="1654"/>
                </a:cxn>
                <a:cxn ang="0">
                  <a:pos x="2123" y="1804"/>
                </a:cxn>
                <a:cxn ang="0">
                  <a:pos x="2135" y="1804"/>
                </a:cxn>
                <a:cxn ang="0">
                  <a:pos x="2081" y="1654"/>
                </a:cxn>
                <a:cxn ang="0">
                  <a:pos x="2021" y="1510"/>
                </a:cxn>
                <a:cxn ang="0">
                  <a:pos x="1949" y="1366"/>
                </a:cxn>
                <a:cxn ang="0">
                  <a:pos x="1866" y="1223"/>
                </a:cxn>
                <a:cxn ang="0">
                  <a:pos x="1722" y="1013"/>
                </a:cxn>
                <a:cxn ang="0">
                  <a:pos x="1561" y="821"/>
                </a:cxn>
                <a:cxn ang="0">
                  <a:pos x="1387" y="647"/>
                </a:cxn>
                <a:cxn ang="0">
                  <a:pos x="1202" y="491"/>
                </a:cxn>
                <a:cxn ang="0">
                  <a:pos x="999" y="353"/>
                </a:cxn>
                <a:cxn ang="0">
                  <a:pos x="783" y="239"/>
                </a:cxn>
                <a:cxn ang="0">
                  <a:pos x="562" y="138"/>
                </a:cxn>
                <a:cxn ang="0">
                  <a:pos x="329" y="66"/>
                </a:cxn>
                <a:cxn ang="0">
                  <a:pos x="329" y="66"/>
                </a:cxn>
              </a:cxnLst>
              <a:rect l="0" t="0" r="r" b="b"/>
              <a:pathLst>
                <a:path w="2135" h="1804">
                  <a:moveTo>
                    <a:pt x="329" y="66"/>
                  </a:moveTo>
                  <a:lnTo>
                    <a:pt x="161" y="30"/>
                  </a:lnTo>
                  <a:lnTo>
                    <a:pt x="0" y="0"/>
                  </a:lnTo>
                  <a:lnTo>
                    <a:pt x="0" y="12"/>
                  </a:lnTo>
                  <a:lnTo>
                    <a:pt x="161" y="42"/>
                  </a:lnTo>
                  <a:lnTo>
                    <a:pt x="323" y="78"/>
                  </a:lnTo>
                  <a:lnTo>
                    <a:pt x="556" y="150"/>
                  </a:lnTo>
                  <a:lnTo>
                    <a:pt x="777" y="245"/>
                  </a:lnTo>
                  <a:lnTo>
                    <a:pt x="993" y="365"/>
                  </a:lnTo>
                  <a:lnTo>
                    <a:pt x="1196" y="503"/>
                  </a:lnTo>
                  <a:lnTo>
                    <a:pt x="1381" y="653"/>
                  </a:lnTo>
                  <a:lnTo>
                    <a:pt x="1555" y="827"/>
                  </a:lnTo>
                  <a:lnTo>
                    <a:pt x="1710" y="1019"/>
                  </a:lnTo>
                  <a:lnTo>
                    <a:pt x="1854" y="1229"/>
                  </a:lnTo>
                  <a:lnTo>
                    <a:pt x="1937" y="1366"/>
                  </a:lnTo>
                  <a:lnTo>
                    <a:pt x="2009" y="1510"/>
                  </a:lnTo>
                  <a:lnTo>
                    <a:pt x="2069" y="1654"/>
                  </a:lnTo>
                  <a:lnTo>
                    <a:pt x="2123" y="1804"/>
                  </a:lnTo>
                  <a:lnTo>
                    <a:pt x="2135" y="1804"/>
                  </a:lnTo>
                  <a:lnTo>
                    <a:pt x="2081" y="1654"/>
                  </a:lnTo>
                  <a:lnTo>
                    <a:pt x="2021" y="1510"/>
                  </a:lnTo>
                  <a:lnTo>
                    <a:pt x="1949" y="1366"/>
                  </a:lnTo>
                  <a:lnTo>
                    <a:pt x="1866" y="1223"/>
                  </a:lnTo>
                  <a:lnTo>
                    <a:pt x="1722" y="1013"/>
                  </a:lnTo>
                  <a:lnTo>
                    <a:pt x="1561" y="821"/>
                  </a:lnTo>
                  <a:lnTo>
                    <a:pt x="1387" y="647"/>
                  </a:lnTo>
                  <a:lnTo>
                    <a:pt x="1202" y="491"/>
                  </a:lnTo>
                  <a:lnTo>
                    <a:pt x="999" y="353"/>
                  </a:lnTo>
                  <a:lnTo>
                    <a:pt x="783" y="239"/>
                  </a:lnTo>
                  <a:lnTo>
                    <a:pt x="562" y="138"/>
                  </a:lnTo>
                  <a:lnTo>
                    <a:pt x="329" y="66"/>
                  </a:lnTo>
                  <a:lnTo>
                    <a:pt x="329" y="66"/>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fontAlgn="base">
                <a:spcBef>
                  <a:spcPct val="0"/>
                </a:spcBef>
                <a:spcAft>
                  <a:spcPct val="0"/>
                </a:spcAft>
                <a:defRPr/>
              </a:pPr>
              <a:endParaRPr lang="en-SG">
                <a:solidFill>
                  <a:srgbClr val="FFFFFF"/>
                </a:solidFill>
              </a:endParaRPr>
            </a:p>
          </p:txBody>
        </p:sp>
        <p:sp>
          <p:nvSpPr>
            <p:cNvPr id="6" name="Freeform 4"/>
            <p:cNvSpPr>
              <a:spLocks/>
            </p:cNvSpPr>
            <p:nvPr/>
          </p:nvSpPr>
          <p:spPr bwMode="hidden">
            <a:xfrm>
              <a:off x="0" y="2458"/>
              <a:ext cx="1854" cy="1858"/>
            </a:xfrm>
            <a:custGeom>
              <a:avLst/>
              <a:gdLst/>
              <a:ahLst/>
              <a:cxnLst>
                <a:cxn ang="0">
                  <a:pos x="1854" y="1858"/>
                </a:cxn>
                <a:cxn ang="0">
                  <a:pos x="0" y="1858"/>
                </a:cxn>
                <a:cxn ang="0">
                  <a:pos x="0" y="0"/>
                </a:cxn>
                <a:cxn ang="0">
                  <a:pos x="1854" y="1858"/>
                </a:cxn>
                <a:cxn ang="0">
                  <a:pos x="1854" y="1858"/>
                </a:cxn>
              </a:cxnLst>
              <a:rect l="0" t="0" r="r" b="b"/>
              <a:pathLst>
                <a:path w="1854" h="1858">
                  <a:moveTo>
                    <a:pt x="1854" y="1858"/>
                  </a:moveTo>
                  <a:lnTo>
                    <a:pt x="0" y="1858"/>
                  </a:lnTo>
                  <a:lnTo>
                    <a:pt x="0" y="0"/>
                  </a:lnTo>
                  <a:lnTo>
                    <a:pt x="1854" y="1858"/>
                  </a:lnTo>
                  <a:lnTo>
                    <a:pt x="1854" y="1858"/>
                  </a:lnTo>
                  <a:close/>
                </a:path>
              </a:pathLst>
            </a:custGeom>
            <a:gradFill rotWithShape="0">
              <a:gsLst>
                <a:gs pos="0">
                  <a:schemeClr val="bg2"/>
                </a:gs>
                <a:gs pos="50000">
                  <a:schemeClr val="bg1"/>
                </a:gs>
                <a:gs pos="100000">
                  <a:schemeClr val="bg2"/>
                </a:gs>
              </a:gsLst>
              <a:lin ang="18900000" scaled="1"/>
            </a:gradFill>
            <a:ln w="9525">
              <a:noFill/>
              <a:round/>
              <a:headEnd/>
              <a:tailEnd/>
            </a:ln>
          </p:spPr>
          <p:txBody>
            <a:bodyPr/>
            <a:lstStyle/>
            <a:p>
              <a:pPr fontAlgn="base">
                <a:spcBef>
                  <a:spcPct val="0"/>
                </a:spcBef>
                <a:spcAft>
                  <a:spcPct val="0"/>
                </a:spcAft>
                <a:defRPr/>
              </a:pPr>
              <a:endParaRPr lang="en-SG">
                <a:solidFill>
                  <a:srgbClr val="FFFFFF"/>
                </a:solidFill>
              </a:endParaRPr>
            </a:p>
          </p:txBody>
        </p:sp>
        <p:sp>
          <p:nvSpPr>
            <p:cNvPr id="7" name="Freeform 5"/>
            <p:cNvSpPr>
              <a:spLocks/>
            </p:cNvSpPr>
            <p:nvPr/>
          </p:nvSpPr>
          <p:spPr bwMode="ltGray">
            <a:xfrm>
              <a:off x="0" y="2735"/>
              <a:ext cx="1745" cy="1577"/>
            </a:xfrm>
            <a:custGeom>
              <a:avLst/>
              <a:gdLst/>
              <a:ahLst/>
              <a:cxnLst>
                <a:cxn ang="0">
                  <a:pos x="1640" y="1377"/>
                </a:cxn>
                <a:cxn ang="0">
                  <a:pos x="1692" y="1479"/>
                </a:cxn>
                <a:cxn ang="0">
                  <a:pos x="1732" y="1577"/>
                </a:cxn>
                <a:cxn ang="0">
                  <a:pos x="1745" y="1577"/>
                </a:cxn>
                <a:cxn ang="0">
                  <a:pos x="1703" y="1469"/>
                </a:cxn>
                <a:cxn ang="0">
                  <a:pos x="1649" y="1367"/>
                </a:cxn>
                <a:cxn ang="0">
                  <a:pos x="1535" y="1157"/>
                </a:cxn>
                <a:cxn ang="0">
                  <a:pos x="1395" y="951"/>
                </a:cxn>
                <a:cxn ang="0">
                  <a:pos x="1236" y="756"/>
                </a:cxn>
                <a:cxn ang="0">
                  <a:pos x="1061" y="582"/>
                </a:cxn>
                <a:cxn ang="0">
                  <a:pos x="876" y="426"/>
                </a:cxn>
                <a:cxn ang="0">
                  <a:pos x="672" y="294"/>
                </a:cxn>
                <a:cxn ang="0">
                  <a:pos x="455" y="174"/>
                </a:cxn>
                <a:cxn ang="0">
                  <a:pos x="234" y="78"/>
                </a:cxn>
                <a:cxn ang="0">
                  <a:pos x="0" y="0"/>
                </a:cxn>
                <a:cxn ang="0">
                  <a:pos x="0" y="12"/>
                </a:cxn>
                <a:cxn ang="0">
                  <a:pos x="222" y="89"/>
                </a:cxn>
                <a:cxn ang="0">
                  <a:pos x="446" y="185"/>
                </a:cxn>
                <a:cxn ang="0">
                  <a:pos x="662" y="305"/>
                </a:cxn>
                <a:cxn ang="0">
                  <a:pos x="866" y="437"/>
                </a:cxn>
                <a:cxn ang="0">
                  <a:pos x="1052" y="593"/>
                </a:cxn>
                <a:cxn ang="0">
                  <a:pos x="1226" y="767"/>
                </a:cxn>
                <a:cxn ang="0">
                  <a:pos x="1385" y="960"/>
                </a:cxn>
                <a:cxn ang="0">
                  <a:pos x="1526" y="1167"/>
                </a:cxn>
                <a:cxn ang="0">
                  <a:pos x="1640" y="1377"/>
                </a:cxn>
              </a:cxnLst>
              <a:rect l="0" t="0" r="r" b="b"/>
              <a:pathLst>
                <a:path w="1745" h="1577">
                  <a:moveTo>
                    <a:pt x="1640" y="1377"/>
                  </a:moveTo>
                  <a:lnTo>
                    <a:pt x="1692" y="1479"/>
                  </a:lnTo>
                  <a:lnTo>
                    <a:pt x="1732" y="1577"/>
                  </a:lnTo>
                  <a:lnTo>
                    <a:pt x="1745" y="1577"/>
                  </a:lnTo>
                  <a:lnTo>
                    <a:pt x="1703" y="1469"/>
                  </a:lnTo>
                  <a:lnTo>
                    <a:pt x="1649" y="1367"/>
                  </a:lnTo>
                  <a:lnTo>
                    <a:pt x="1535" y="1157"/>
                  </a:lnTo>
                  <a:lnTo>
                    <a:pt x="1395" y="951"/>
                  </a:lnTo>
                  <a:lnTo>
                    <a:pt x="1236" y="756"/>
                  </a:lnTo>
                  <a:lnTo>
                    <a:pt x="1061" y="582"/>
                  </a:lnTo>
                  <a:lnTo>
                    <a:pt x="876" y="426"/>
                  </a:lnTo>
                  <a:lnTo>
                    <a:pt x="672" y="294"/>
                  </a:lnTo>
                  <a:lnTo>
                    <a:pt x="455" y="174"/>
                  </a:lnTo>
                  <a:lnTo>
                    <a:pt x="234" y="78"/>
                  </a:lnTo>
                  <a:lnTo>
                    <a:pt x="0" y="0"/>
                  </a:lnTo>
                  <a:lnTo>
                    <a:pt x="0" y="12"/>
                  </a:lnTo>
                  <a:lnTo>
                    <a:pt x="222" y="89"/>
                  </a:lnTo>
                  <a:lnTo>
                    <a:pt x="446" y="185"/>
                  </a:lnTo>
                  <a:lnTo>
                    <a:pt x="662" y="305"/>
                  </a:lnTo>
                  <a:lnTo>
                    <a:pt x="866" y="437"/>
                  </a:lnTo>
                  <a:lnTo>
                    <a:pt x="1052" y="593"/>
                  </a:lnTo>
                  <a:lnTo>
                    <a:pt x="1226" y="767"/>
                  </a:lnTo>
                  <a:lnTo>
                    <a:pt x="1385" y="960"/>
                  </a:lnTo>
                  <a:lnTo>
                    <a:pt x="1526" y="1167"/>
                  </a:lnTo>
                  <a:lnTo>
                    <a:pt x="1640" y="1377"/>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fontAlgn="base">
                <a:spcBef>
                  <a:spcPct val="0"/>
                </a:spcBef>
                <a:spcAft>
                  <a:spcPct val="0"/>
                </a:spcAft>
                <a:defRPr/>
              </a:pPr>
              <a:endParaRPr lang="en-SG">
                <a:solidFill>
                  <a:srgbClr val="FFFFFF"/>
                </a:solidFill>
              </a:endParaRPr>
            </a:p>
          </p:txBody>
        </p:sp>
        <p:sp>
          <p:nvSpPr>
            <p:cNvPr id="8" name="Freeform 6"/>
            <p:cNvSpPr>
              <a:spLocks/>
            </p:cNvSpPr>
            <p:nvPr/>
          </p:nvSpPr>
          <p:spPr bwMode="ltGray">
            <a:xfrm>
              <a:off x="0" y="2544"/>
              <a:ext cx="1745" cy="1768"/>
            </a:xfrm>
            <a:custGeom>
              <a:avLst/>
              <a:gdLst/>
              <a:ahLst/>
              <a:cxnLst>
                <a:cxn ang="0">
                  <a:pos x="0" y="0"/>
                </a:cxn>
                <a:cxn ang="0">
                  <a:pos x="0" y="12"/>
                </a:cxn>
                <a:cxn ang="0">
                  <a:pos x="210" y="88"/>
                </a:cxn>
                <a:cxn ang="0">
                  <a:pos x="426" y="190"/>
                </a:cxn>
                <a:cxn ang="0">
                  <a:pos x="630" y="304"/>
                </a:cxn>
                <a:cxn ang="0">
                  <a:pos x="818" y="442"/>
                </a:cxn>
                <a:cxn ang="0">
                  <a:pos x="998" y="592"/>
                </a:cxn>
                <a:cxn ang="0">
                  <a:pos x="1164" y="766"/>
                </a:cxn>
                <a:cxn ang="0">
                  <a:pos x="1310" y="942"/>
                </a:cxn>
                <a:cxn ang="0">
                  <a:pos x="1454" y="1146"/>
                </a:cxn>
                <a:cxn ang="0">
                  <a:pos x="1536" y="1298"/>
                </a:cxn>
                <a:cxn ang="0">
                  <a:pos x="1614" y="1456"/>
                </a:cxn>
                <a:cxn ang="0">
                  <a:pos x="1682" y="1616"/>
                </a:cxn>
                <a:cxn ang="0">
                  <a:pos x="1733" y="1768"/>
                </a:cxn>
                <a:cxn ang="0">
                  <a:pos x="1745" y="1768"/>
                </a:cxn>
                <a:cxn ang="0">
                  <a:pos x="1691" y="1606"/>
                </a:cxn>
                <a:cxn ang="0">
                  <a:pos x="1623" y="1445"/>
                </a:cxn>
                <a:cxn ang="0">
                  <a:pos x="1547" y="1288"/>
                </a:cxn>
                <a:cxn ang="0">
                  <a:pos x="1463" y="1136"/>
                </a:cxn>
                <a:cxn ang="0">
                  <a:pos x="1320" y="932"/>
                </a:cxn>
                <a:cxn ang="0">
                  <a:pos x="1173" y="755"/>
                </a:cxn>
                <a:cxn ang="0">
                  <a:pos x="1008" y="581"/>
                </a:cxn>
                <a:cxn ang="0">
                  <a:pos x="827" y="431"/>
                </a:cxn>
                <a:cxn ang="0">
                  <a:pos x="642" y="293"/>
                </a:cxn>
                <a:cxn ang="0">
                  <a:pos x="437" y="179"/>
                </a:cxn>
                <a:cxn ang="0">
                  <a:pos x="222" y="78"/>
                </a:cxn>
                <a:cxn ang="0">
                  <a:pos x="0" y="0"/>
                </a:cxn>
                <a:cxn ang="0">
                  <a:pos x="0" y="0"/>
                </a:cxn>
              </a:cxnLst>
              <a:rect l="0" t="0" r="r" b="b"/>
              <a:pathLst>
                <a:path w="1745" h="1768">
                  <a:moveTo>
                    <a:pt x="0" y="0"/>
                  </a:moveTo>
                  <a:lnTo>
                    <a:pt x="0" y="12"/>
                  </a:lnTo>
                  <a:lnTo>
                    <a:pt x="210" y="88"/>
                  </a:lnTo>
                  <a:lnTo>
                    <a:pt x="426" y="190"/>
                  </a:lnTo>
                  <a:lnTo>
                    <a:pt x="630" y="304"/>
                  </a:lnTo>
                  <a:lnTo>
                    <a:pt x="818" y="442"/>
                  </a:lnTo>
                  <a:lnTo>
                    <a:pt x="998" y="592"/>
                  </a:lnTo>
                  <a:lnTo>
                    <a:pt x="1164" y="766"/>
                  </a:lnTo>
                  <a:lnTo>
                    <a:pt x="1310" y="942"/>
                  </a:lnTo>
                  <a:lnTo>
                    <a:pt x="1454" y="1146"/>
                  </a:lnTo>
                  <a:lnTo>
                    <a:pt x="1536" y="1298"/>
                  </a:lnTo>
                  <a:lnTo>
                    <a:pt x="1614" y="1456"/>
                  </a:lnTo>
                  <a:lnTo>
                    <a:pt x="1682" y="1616"/>
                  </a:lnTo>
                  <a:lnTo>
                    <a:pt x="1733" y="1768"/>
                  </a:lnTo>
                  <a:lnTo>
                    <a:pt x="1745" y="1768"/>
                  </a:lnTo>
                  <a:lnTo>
                    <a:pt x="1691" y="1606"/>
                  </a:lnTo>
                  <a:lnTo>
                    <a:pt x="1623" y="1445"/>
                  </a:lnTo>
                  <a:lnTo>
                    <a:pt x="1547" y="1288"/>
                  </a:lnTo>
                  <a:lnTo>
                    <a:pt x="1463" y="1136"/>
                  </a:lnTo>
                  <a:lnTo>
                    <a:pt x="1320" y="932"/>
                  </a:lnTo>
                  <a:lnTo>
                    <a:pt x="1173" y="755"/>
                  </a:lnTo>
                  <a:lnTo>
                    <a:pt x="1008" y="581"/>
                  </a:lnTo>
                  <a:lnTo>
                    <a:pt x="827" y="431"/>
                  </a:lnTo>
                  <a:lnTo>
                    <a:pt x="642" y="293"/>
                  </a:lnTo>
                  <a:lnTo>
                    <a:pt x="437" y="179"/>
                  </a:lnTo>
                  <a:lnTo>
                    <a:pt x="222" y="78"/>
                  </a:lnTo>
                  <a:lnTo>
                    <a:pt x="0" y="0"/>
                  </a:lnTo>
                  <a:lnTo>
                    <a:pt x="0" y="0"/>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fontAlgn="base">
                <a:spcBef>
                  <a:spcPct val="0"/>
                </a:spcBef>
                <a:spcAft>
                  <a:spcPct val="0"/>
                </a:spcAft>
                <a:defRPr/>
              </a:pPr>
              <a:endParaRPr lang="en-SG">
                <a:solidFill>
                  <a:srgbClr val="FFFFFF"/>
                </a:solidFill>
              </a:endParaRPr>
            </a:p>
          </p:txBody>
        </p:sp>
        <p:sp>
          <p:nvSpPr>
            <p:cNvPr id="9" name="Oval 7"/>
            <p:cNvSpPr>
              <a:spLocks noChangeArrowheads="1"/>
            </p:cNvSpPr>
            <p:nvPr/>
          </p:nvSpPr>
          <p:spPr bwMode="ltGray">
            <a:xfrm>
              <a:off x="209" y="2784"/>
              <a:ext cx="86" cy="86"/>
            </a:xfrm>
            <a:prstGeom prst="ellipse">
              <a:avLst/>
            </a:prstGeom>
            <a:gradFill rotWithShape="0">
              <a:gsLst>
                <a:gs pos="0">
                  <a:schemeClr val="bg2"/>
                </a:gs>
                <a:gs pos="100000">
                  <a:schemeClr val="bg1"/>
                </a:gs>
              </a:gsLst>
              <a:lin ang="18900000" scaled="1"/>
            </a:gradFill>
            <a:ln>
              <a:noFill/>
            </a:ln>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endParaRPr lang="en-SG" altLang="en-US" smtClean="0">
                <a:solidFill>
                  <a:srgbClr val="FFFFFF"/>
                </a:solidFill>
              </a:endParaRPr>
            </a:p>
          </p:txBody>
        </p:sp>
        <p:sp>
          <p:nvSpPr>
            <p:cNvPr id="10" name="Oval 8"/>
            <p:cNvSpPr>
              <a:spLocks noChangeArrowheads="1"/>
            </p:cNvSpPr>
            <p:nvPr/>
          </p:nvSpPr>
          <p:spPr bwMode="ltGray">
            <a:xfrm>
              <a:off x="1536" y="3884"/>
              <a:ext cx="92" cy="92"/>
            </a:xfrm>
            <a:prstGeom prst="ellipse">
              <a:avLst/>
            </a:prstGeom>
            <a:gradFill rotWithShape="0">
              <a:gsLst>
                <a:gs pos="0">
                  <a:schemeClr val="bg2"/>
                </a:gs>
                <a:gs pos="100000">
                  <a:schemeClr val="bg1"/>
                </a:gs>
              </a:gsLst>
              <a:lin ang="2700000" scaled="1"/>
            </a:gradFill>
            <a:ln>
              <a:noFill/>
            </a:ln>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endParaRPr lang="en-SG" altLang="en-US" smtClean="0">
                <a:solidFill>
                  <a:srgbClr val="FFFFFF"/>
                </a:solidFill>
              </a:endParaRPr>
            </a:p>
          </p:txBody>
        </p:sp>
        <p:sp>
          <p:nvSpPr>
            <p:cNvPr id="11" name="Oval 9"/>
            <p:cNvSpPr>
              <a:spLocks noChangeArrowheads="1"/>
            </p:cNvSpPr>
            <p:nvPr/>
          </p:nvSpPr>
          <p:spPr bwMode="ltGray">
            <a:xfrm>
              <a:off x="791" y="2723"/>
              <a:ext cx="121" cy="121"/>
            </a:xfrm>
            <a:prstGeom prst="ellipse">
              <a:avLst/>
            </a:prstGeom>
            <a:gradFill rotWithShape="0">
              <a:gsLst>
                <a:gs pos="0">
                  <a:schemeClr val="bg2"/>
                </a:gs>
                <a:gs pos="100000">
                  <a:schemeClr val="bg1"/>
                </a:gs>
              </a:gsLst>
              <a:lin ang="18900000" scaled="1"/>
            </a:gradFill>
            <a:ln>
              <a:noFill/>
            </a:ln>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endParaRPr lang="en-SG" altLang="en-US" smtClean="0">
                <a:solidFill>
                  <a:srgbClr val="FFFFFF"/>
                </a:solidFill>
              </a:endParaRPr>
            </a:p>
          </p:txBody>
        </p:sp>
      </p:grpSp>
      <p:sp>
        <p:nvSpPr>
          <p:cNvPr id="413706" name="Rectangle 10"/>
          <p:cNvSpPr>
            <a:spLocks noGrp="1" noChangeArrowheads="1"/>
          </p:cNvSpPr>
          <p:nvPr>
            <p:ph type="ctrTitle" sz="quarter"/>
          </p:nvPr>
        </p:nvSpPr>
        <p:spPr>
          <a:xfrm>
            <a:off x="685800" y="1873250"/>
            <a:ext cx="7772400" cy="1555750"/>
          </a:xfrm>
        </p:spPr>
        <p:txBody>
          <a:bodyPr/>
          <a:lstStyle>
            <a:lvl1pPr>
              <a:defRPr sz="4800"/>
            </a:lvl1pPr>
          </a:lstStyle>
          <a:p>
            <a:r>
              <a:rPr lang="en-US"/>
              <a:t>Click to edit Master title style</a:t>
            </a:r>
          </a:p>
        </p:txBody>
      </p:sp>
      <p:sp>
        <p:nvSpPr>
          <p:cNvPr id="413707" name="Rectangle 11"/>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2" name="Rectangle 12"/>
          <p:cNvSpPr>
            <a:spLocks noGrp="1" noChangeArrowheads="1"/>
          </p:cNvSpPr>
          <p:nvPr>
            <p:ph type="dt" sz="quarter" idx="10"/>
          </p:nvPr>
        </p:nvSpPr>
        <p:spPr/>
        <p:txBody>
          <a:bodyPr/>
          <a:lstStyle>
            <a:lvl1pPr>
              <a:defRPr/>
            </a:lvl1pPr>
          </a:lstStyle>
          <a:p>
            <a:pPr>
              <a:defRPr/>
            </a:pPr>
            <a:r>
              <a:rPr lang="en-US">
                <a:solidFill>
                  <a:srgbClr val="FFFFFF"/>
                </a:solidFill>
              </a:rPr>
              <a:t>17/12/2013</a:t>
            </a:r>
          </a:p>
        </p:txBody>
      </p:sp>
      <p:sp>
        <p:nvSpPr>
          <p:cNvPr id="13" name="Rectangle 13"/>
          <p:cNvSpPr>
            <a:spLocks noGrp="1" noChangeArrowheads="1"/>
          </p:cNvSpPr>
          <p:nvPr>
            <p:ph type="ftr" sz="quarter" idx="11"/>
          </p:nvPr>
        </p:nvSpPr>
        <p:spPr/>
        <p:txBody>
          <a:bodyPr/>
          <a:lstStyle>
            <a:lvl1pPr>
              <a:defRPr/>
            </a:lvl1pPr>
          </a:lstStyle>
          <a:p>
            <a:pPr>
              <a:defRPr/>
            </a:pPr>
            <a:endParaRPr lang="en-SG" altLang="en-US">
              <a:solidFill>
                <a:srgbClr val="FFFFFF"/>
              </a:solidFill>
            </a:endParaRPr>
          </a:p>
        </p:txBody>
      </p:sp>
      <p:sp>
        <p:nvSpPr>
          <p:cNvPr id="14" name="Rectangle 14"/>
          <p:cNvSpPr>
            <a:spLocks noGrp="1" noChangeArrowheads="1"/>
          </p:cNvSpPr>
          <p:nvPr>
            <p:ph type="sldNum" sz="quarter" idx="12"/>
          </p:nvPr>
        </p:nvSpPr>
        <p:spPr/>
        <p:txBody>
          <a:bodyPr/>
          <a:lstStyle>
            <a:lvl1pPr>
              <a:defRPr/>
            </a:lvl1pPr>
          </a:lstStyle>
          <a:p>
            <a:pPr>
              <a:defRPr/>
            </a:pPr>
            <a:fld id="{14BABD11-9FF1-405D-B48F-1E1691538E4F}"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34228558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SG"/>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4" name="Rectangle 12"/>
          <p:cNvSpPr>
            <a:spLocks noGrp="1" noChangeArrowheads="1"/>
          </p:cNvSpPr>
          <p:nvPr>
            <p:ph type="dt" sz="half" idx="10"/>
          </p:nvPr>
        </p:nvSpPr>
        <p:spPr>
          <a:ln/>
        </p:spPr>
        <p:txBody>
          <a:bodyPr/>
          <a:lstStyle>
            <a:lvl1pPr>
              <a:defRPr/>
            </a:lvl1pPr>
          </a:lstStyle>
          <a:p>
            <a:pPr>
              <a:defRPr/>
            </a:pPr>
            <a:r>
              <a:rPr lang="en-US">
                <a:solidFill>
                  <a:srgbClr val="FFFFFF"/>
                </a:solidFill>
              </a:rPr>
              <a:t>17/12/2013</a:t>
            </a:r>
          </a:p>
        </p:txBody>
      </p:sp>
      <p:sp>
        <p:nvSpPr>
          <p:cNvPr id="5" name="Rectangle 13"/>
          <p:cNvSpPr>
            <a:spLocks noGrp="1" noChangeArrowheads="1"/>
          </p:cNvSpPr>
          <p:nvPr>
            <p:ph type="ftr" sz="quarter" idx="11"/>
          </p:nvPr>
        </p:nvSpPr>
        <p:spPr>
          <a:ln/>
        </p:spPr>
        <p:txBody>
          <a:bodyPr/>
          <a:lstStyle>
            <a:lvl1pPr>
              <a:defRPr/>
            </a:lvl1pPr>
          </a:lstStyle>
          <a:p>
            <a:pPr>
              <a:defRPr/>
            </a:pPr>
            <a:endParaRPr lang="en-SG" altLang="en-US">
              <a:solidFill>
                <a:srgbClr val="FFFFFF"/>
              </a:solidFill>
            </a:endParaRPr>
          </a:p>
        </p:txBody>
      </p:sp>
      <p:sp>
        <p:nvSpPr>
          <p:cNvPr id="6" name="Rectangle 14"/>
          <p:cNvSpPr>
            <a:spLocks noGrp="1" noChangeArrowheads="1"/>
          </p:cNvSpPr>
          <p:nvPr>
            <p:ph type="sldNum" sz="quarter" idx="12"/>
          </p:nvPr>
        </p:nvSpPr>
        <p:spPr>
          <a:ln/>
        </p:spPr>
        <p:txBody>
          <a:bodyPr/>
          <a:lstStyle>
            <a:lvl1pPr>
              <a:defRPr/>
            </a:lvl1pPr>
          </a:lstStyle>
          <a:p>
            <a:pPr>
              <a:defRPr/>
            </a:pPr>
            <a:fld id="{92BFBBB0-EDBB-4F6F-B9E1-93B8BEAC397F}"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34661990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SG"/>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4" name="Rectangle 12"/>
          <p:cNvSpPr>
            <a:spLocks noGrp="1" noChangeArrowheads="1"/>
          </p:cNvSpPr>
          <p:nvPr>
            <p:ph type="dt" sz="half" idx="10"/>
          </p:nvPr>
        </p:nvSpPr>
        <p:spPr>
          <a:ln/>
        </p:spPr>
        <p:txBody>
          <a:bodyPr/>
          <a:lstStyle>
            <a:lvl1pPr>
              <a:defRPr/>
            </a:lvl1pPr>
          </a:lstStyle>
          <a:p>
            <a:pPr>
              <a:defRPr/>
            </a:pPr>
            <a:r>
              <a:rPr lang="en-US">
                <a:solidFill>
                  <a:srgbClr val="FFFFFF"/>
                </a:solidFill>
              </a:rPr>
              <a:t>17/12/2013</a:t>
            </a:r>
          </a:p>
        </p:txBody>
      </p:sp>
      <p:sp>
        <p:nvSpPr>
          <p:cNvPr id="5" name="Rectangle 13"/>
          <p:cNvSpPr>
            <a:spLocks noGrp="1" noChangeArrowheads="1"/>
          </p:cNvSpPr>
          <p:nvPr>
            <p:ph type="ftr" sz="quarter" idx="11"/>
          </p:nvPr>
        </p:nvSpPr>
        <p:spPr>
          <a:ln/>
        </p:spPr>
        <p:txBody>
          <a:bodyPr/>
          <a:lstStyle>
            <a:lvl1pPr>
              <a:defRPr/>
            </a:lvl1pPr>
          </a:lstStyle>
          <a:p>
            <a:pPr>
              <a:defRPr/>
            </a:pPr>
            <a:endParaRPr lang="en-SG" altLang="en-US">
              <a:solidFill>
                <a:srgbClr val="FFFFFF"/>
              </a:solidFill>
            </a:endParaRPr>
          </a:p>
        </p:txBody>
      </p:sp>
      <p:sp>
        <p:nvSpPr>
          <p:cNvPr id="6" name="Rectangle 14"/>
          <p:cNvSpPr>
            <a:spLocks noGrp="1" noChangeArrowheads="1"/>
          </p:cNvSpPr>
          <p:nvPr>
            <p:ph type="sldNum" sz="quarter" idx="12"/>
          </p:nvPr>
        </p:nvSpPr>
        <p:spPr>
          <a:ln/>
        </p:spPr>
        <p:txBody>
          <a:bodyPr/>
          <a:lstStyle>
            <a:lvl1pPr>
              <a:defRPr/>
            </a:lvl1pPr>
          </a:lstStyle>
          <a:p>
            <a:pPr>
              <a:defRPr/>
            </a:pPr>
            <a:fld id="{EDBF383E-42AA-4D4C-BE3B-C48E85430D2B}"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60421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SG"/>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4" name="Rectangle 12"/>
          <p:cNvSpPr>
            <a:spLocks noGrp="1" noChangeArrowheads="1"/>
          </p:cNvSpPr>
          <p:nvPr>
            <p:ph type="dt" sz="half" idx="10"/>
          </p:nvPr>
        </p:nvSpPr>
        <p:spPr>
          <a:ln/>
        </p:spPr>
        <p:txBody>
          <a:bodyPr/>
          <a:lstStyle>
            <a:lvl1pPr>
              <a:defRPr/>
            </a:lvl1pPr>
          </a:lstStyle>
          <a:p>
            <a:pPr>
              <a:defRPr/>
            </a:pPr>
            <a:r>
              <a:rPr lang="en-US">
                <a:solidFill>
                  <a:srgbClr val="FFFFFF"/>
                </a:solidFill>
              </a:rPr>
              <a:t>17/12/2013</a:t>
            </a:r>
          </a:p>
        </p:txBody>
      </p:sp>
      <p:sp>
        <p:nvSpPr>
          <p:cNvPr id="5" name="Rectangle 13"/>
          <p:cNvSpPr>
            <a:spLocks noGrp="1" noChangeArrowheads="1"/>
          </p:cNvSpPr>
          <p:nvPr>
            <p:ph type="ftr" sz="quarter" idx="11"/>
          </p:nvPr>
        </p:nvSpPr>
        <p:spPr>
          <a:ln/>
        </p:spPr>
        <p:txBody>
          <a:bodyPr/>
          <a:lstStyle>
            <a:lvl1pPr>
              <a:defRPr/>
            </a:lvl1pPr>
          </a:lstStyle>
          <a:p>
            <a:pPr>
              <a:defRPr/>
            </a:pPr>
            <a:endParaRPr lang="en-SG" altLang="en-US">
              <a:solidFill>
                <a:srgbClr val="FFFFFF"/>
              </a:solidFill>
            </a:endParaRPr>
          </a:p>
        </p:txBody>
      </p:sp>
      <p:sp>
        <p:nvSpPr>
          <p:cNvPr id="6" name="Rectangle 14"/>
          <p:cNvSpPr>
            <a:spLocks noGrp="1" noChangeArrowheads="1"/>
          </p:cNvSpPr>
          <p:nvPr>
            <p:ph type="sldNum" sz="quarter" idx="12"/>
          </p:nvPr>
        </p:nvSpPr>
        <p:spPr>
          <a:ln/>
        </p:spPr>
        <p:txBody>
          <a:bodyPr/>
          <a:lstStyle>
            <a:lvl1pPr>
              <a:defRPr/>
            </a:lvl1pPr>
          </a:lstStyle>
          <a:p>
            <a:pPr>
              <a:defRPr/>
            </a:pPr>
            <a:fld id="{F013B746-6E44-4D76-8B60-BADA9F1E8002}"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0906084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SG"/>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2"/>
          <p:cNvSpPr>
            <a:spLocks noGrp="1" noChangeArrowheads="1"/>
          </p:cNvSpPr>
          <p:nvPr>
            <p:ph type="dt" sz="half" idx="10"/>
          </p:nvPr>
        </p:nvSpPr>
        <p:spPr>
          <a:ln/>
        </p:spPr>
        <p:txBody>
          <a:bodyPr/>
          <a:lstStyle>
            <a:lvl1pPr>
              <a:defRPr/>
            </a:lvl1pPr>
          </a:lstStyle>
          <a:p>
            <a:pPr>
              <a:defRPr/>
            </a:pPr>
            <a:r>
              <a:rPr lang="en-US">
                <a:solidFill>
                  <a:srgbClr val="FFFFFF"/>
                </a:solidFill>
              </a:rPr>
              <a:t>17/12/2013</a:t>
            </a:r>
          </a:p>
        </p:txBody>
      </p:sp>
      <p:sp>
        <p:nvSpPr>
          <p:cNvPr id="5" name="Rectangle 13"/>
          <p:cNvSpPr>
            <a:spLocks noGrp="1" noChangeArrowheads="1"/>
          </p:cNvSpPr>
          <p:nvPr>
            <p:ph type="ftr" sz="quarter" idx="11"/>
          </p:nvPr>
        </p:nvSpPr>
        <p:spPr>
          <a:ln/>
        </p:spPr>
        <p:txBody>
          <a:bodyPr/>
          <a:lstStyle>
            <a:lvl1pPr>
              <a:defRPr/>
            </a:lvl1pPr>
          </a:lstStyle>
          <a:p>
            <a:pPr>
              <a:defRPr/>
            </a:pPr>
            <a:endParaRPr lang="en-SG" altLang="en-US">
              <a:solidFill>
                <a:srgbClr val="FFFFFF"/>
              </a:solidFill>
            </a:endParaRPr>
          </a:p>
        </p:txBody>
      </p:sp>
      <p:sp>
        <p:nvSpPr>
          <p:cNvPr id="6" name="Rectangle 14"/>
          <p:cNvSpPr>
            <a:spLocks noGrp="1" noChangeArrowheads="1"/>
          </p:cNvSpPr>
          <p:nvPr>
            <p:ph type="sldNum" sz="quarter" idx="12"/>
          </p:nvPr>
        </p:nvSpPr>
        <p:spPr>
          <a:ln/>
        </p:spPr>
        <p:txBody>
          <a:bodyPr/>
          <a:lstStyle>
            <a:lvl1pPr>
              <a:defRPr/>
            </a:lvl1pPr>
          </a:lstStyle>
          <a:p>
            <a:pPr>
              <a:defRPr/>
            </a:pPr>
            <a:fld id="{A755AABC-4387-405D-9D22-C2CF011F271E}"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183042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SG"/>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5" name="Rectangle 12"/>
          <p:cNvSpPr>
            <a:spLocks noGrp="1" noChangeArrowheads="1"/>
          </p:cNvSpPr>
          <p:nvPr>
            <p:ph type="dt" sz="half" idx="10"/>
          </p:nvPr>
        </p:nvSpPr>
        <p:spPr>
          <a:ln/>
        </p:spPr>
        <p:txBody>
          <a:bodyPr/>
          <a:lstStyle>
            <a:lvl1pPr>
              <a:defRPr/>
            </a:lvl1pPr>
          </a:lstStyle>
          <a:p>
            <a:pPr>
              <a:defRPr/>
            </a:pPr>
            <a:r>
              <a:rPr lang="en-US">
                <a:solidFill>
                  <a:srgbClr val="FFFFFF"/>
                </a:solidFill>
              </a:rPr>
              <a:t>17/12/2013</a:t>
            </a:r>
          </a:p>
        </p:txBody>
      </p:sp>
      <p:sp>
        <p:nvSpPr>
          <p:cNvPr id="6" name="Rectangle 13"/>
          <p:cNvSpPr>
            <a:spLocks noGrp="1" noChangeArrowheads="1"/>
          </p:cNvSpPr>
          <p:nvPr>
            <p:ph type="ftr" sz="quarter" idx="11"/>
          </p:nvPr>
        </p:nvSpPr>
        <p:spPr>
          <a:ln/>
        </p:spPr>
        <p:txBody>
          <a:bodyPr/>
          <a:lstStyle>
            <a:lvl1pPr>
              <a:defRPr/>
            </a:lvl1pPr>
          </a:lstStyle>
          <a:p>
            <a:pPr>
              <a:defRPr/>
            </a:pPr>
            <a:endParaRPr lang="en-SG" altLang="en-US">
              <a:solidFill>
                <a:srgbClr val="FFFFFF"/>
              </a:solidFill>
            </a:endParaRPr>
          </a:p>
        </p:txBody>
      </p:sp>
      <p:sp>
        <p:nvSpPr>
          <p:cNvPr id="7" name="Rectangle 14"/>
          <p:cNvSpPr>
            <a:spLocks noGrp="1" noChangeArrowheads="1"/>
          </p:cNvSpPr>
          <p:nvPr>
            <p:ph type="sldNum" sz="quarter" idx="12"/>
          </p:nvPr>
        </p:nvSpPr>
        <p:spPr>
          <a:ln/>
        </p:spPr>
        <p:txBody>
          <a:bodyPr/>
          <a:lstStyle>
            <a:lvl1pPr>
              <a:defRPr/>
            </a:lvl1pPr>
          </a:lstStyle>
          <a:p>
            <a:pPr>
              <a:defRPr/>
            </a:pPr>
            <a:fld id="{0F7B84E2-F3B8-4D9D-B8FB-96E895DCC1E2}"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3092226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SG"/>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7" name="Rectangle 12"/>
          <p:cNvSpPr>
            <a:spLocks noGrp="1" noChangeArrowheads="1"/>
          </p:cNvSpPr>
          <p:nvPr>
            <p:ph type="dt" sz="half" idx="10"/>
          </p:nvPr>
        </p:nvSpPr>
        <p:spPr>
          <a:ln/>
        </p:spPr>
        <p:txBody>
          <a:bodyPr/>
          <a:lstStyle>
            <a:lvl1pPr>
              <a:defRPr/>
            </a:lvl1pPr>
          </a:lstStyle>
          <a:p>
            <a:pPr>
              <a:defRPr/>
            </a:pPr>
            <a:r>
              <a:rPr lang="en-US">
                <a:solidFill>
                  <a:srgbClr val="FFFFFF"/>
                </a:solidFill>
              </a:rPr>
              <a:t>17/12/2013</a:t>
            </a:r>
          </a:p>
        </p:txBody>
      </p:sp>
      <p:sp>
        <p:nvSpPr>
          <p:cNvPr id="8" name="Rectangle 13"/>
          <p:cNvSpPr>
            <a:spLocks noGrp="1" noChangeArrowheads="1"/>
          </p:cNvSpPr>
          <p:nvPr>
            <p:ph type="ftr" sz="quarter" idx="11"/>
          </p:nvPr>
        </p:nvSpPr>
        <p:spPr>
          <a:ln/>
        </p:spPr>
        <p:txBody>
          <a:bodyPr/>
          <a:lstStyle>
            <a:lvl1pPr>
              <a:defRPr/>
            </a:lvl1pPr>
          </a:lstStyle>
          <a:p>
            <a:pPr>
              <a:defRPr/>
            </a:pPr>
            <a:endParaRPr lang="en-SG" altLang="en-US">
              <a:solidFill>
                <a:srgbClr val="FFFFFF"/>
              </a:solidFill>
            </a:endParaRPr>
          </a:p>
        </p:txBody>
      </p:sp>
      <p:sp>
        <p:nvSpPr>
          <p:cNvPr id="9" name="Rectangle 14"/>
          <p:cNvSpPr>
            <a:spLocks noGrp="1" noChangeArrowheads="1"/>
          </p:cNvSpPr>
          <p:nvPr>
            <p:ph type="sldNum" sz="quarter" idx="12"/>
          </p:nvPr>
        </p:nvSpPr>
        <p:spPr>
          <a:ln/>
        </p:spPr>
        <p:txBody>
          <a:bodyPr/>
          <a:lstStyle>
            <a:lvl1pPr>
              <a:defRPr/>
            </a:lvl1pPr>
          </a:lstStyle>
          <a:p>
            <a:pPr>
              <a:defRPr/>
            </a:pPr>
            <a:fld id="{638195EC-8CAE-4D02-988C-61B274277273}"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36969078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SG"/>
          </a:p>
        </p:txBody>
      </p:sp>
      <p:sp>
        <p:nvSpPr>
          <p:cNvPr id="3" name="Rectangle 12"/>
          <p:cNvSpPr>
            <a:spLocks noGrp="1" noChangeArrowheads="1"/>
          </p:cNvSpPr>
          <p:nvPr>
            <p:ph type="dt" sz="half" idx="10"/>
          </p:nvPr>
        </p:nvSpPr>
        <p:spPr>
          <a:ln/>
        </p:spPr>
        <p:txBody>
          <a:bodyPr/>
          <a:lstStyle>
            <a:lvl1pPr>
              <a:defRPr/>
            </a:lvl1pPr>
          </a:lstStyle>
          <a:p>
            <a:pPr>
              <a:defRPr/>
            </a:pPr>
            <a:r>
              <a:rPr lang="en-US">
                <a:solidFill>
                  <a:srgbClr val="FFFFFF"/>
                </a:solidFill>
              </a:rPr>
              <a:t>17/12/2013</a:t>
            </a:r>
          </a:p>
        </p:txBody>
      </p:sp>
      <p:sp>
        <p:nvSpPr>
          <p:cNvPr id="4" name="Rectangle 13"/>
          <p:cNvSpPr>
            <a:spLocks noGrp="1" noChangeArrowheads="1"/>
          </p:cNvSpPr>
          <p:nvPr>
            <p:ph type="ftr" sz="quarter" idx="11"/>
          </p:nvPr>
        </p:nvSpPr>
        <p:spPr>
          <a:ln/>
        </p:spPr>
        <p:txBody>
          <a:bodyPr/>
          <a:lstStyle>
            <a:lvl1pPr>
              <a:defRPr/>
            </a:lvl1pPr>
          </a:lstStyle>
          <a:p>
            <a:pPr>
              <a:defRPr/>
            </a:pPr>
            <a:endParaRPr lang="en-SG" altLang="en-US">
              <a:solidFill>
                <a:srgbClr val="FFFFFF"/>
              </a:solidFill>
            </a:endParaRPr>
          </a:p>
        </p:txBody>
      </p:sp>
      <p:sp>
        <p:nvSpPr>
          <p:cNvPr id="5" name="Rectangle 14"/>
          <p:cNvSpPr>
            <a:spLocks noGrp="1" noChangeArrowheads="1"/>
          </p:cNvSpPr>
          <p:nvPr>
            <p:ph type="sldNum" sz="quarter" idx="12"/>
          </p:nvPr>
        </p:nvSpPr>
        <p:spPr>
          <a:ln/>
        </p:spPr>
        <p:txBody>
          <a:bodyPr/>
          <a:lstStyle>
            <a:lvl1pPr>
              <a:defRPr/>
            </a:lvl1pPr>
          </a:lstStyle>
          <a:p>
            <a:pPr>
              <a:defRPr/>
            </a:pPr>
            <a:fld id="{FDE37828-10C4-4113-8F72-317719BC4C0D}"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37432041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2"/>
          <p:cNvSpPr>
            <a:spLocks noGrp="1" noChangeArrowheads="1"/>
          </p:cNvSpPr>
          <p:nvPr>
            <p:ph type="dt" sz="half" idx="10"/>
          </p:nvPr>
        </p:nvSpPr>
        <p:spPr>
          <a:ln/>
        </p:spPr>
        <p:txBody>
          <a:bodyPr/>
          <a:lstStyle>
            <a:lvl1pPr>
              <a:defRPr/>
            </a:lvl1pPr>
          </a:lstStyle>
          <a:p>
            <a:pPr>
              <a:defRPr/>
            </a:pPr>
            <a:r>
              <a:rPr lang="en-US">
                <a:solidFill>
                  <a:srgbClr val="FFFFFF"/>
                </a:solidFill>
              </a:rPr>
              <a:t>17/12/2013</a:t>
            </a:r>
          </a:p>
        </p:txBody>
      </p:sp>
      <p:sp>
        <p:nvSpPr>
          <p:cNvPr id="3" name="Rectangle 13"/>
          <p:cNvSpPr>
            <a:spLocks noGrp="1" noChangeArrowheads="1"/>
          </p:cNvSpPr>
          <p:nvPr>
            <p:ph type="ftr" sz="quarter" idx="11"/>
          </p:nvPr>
        </p:nvSpPr>
        <p:spPr>
          <a:ln/>
        </p:spPr>
        <p:txBody>
          <a:bodyPr/>
          <a:lstStyle>
            <a:lvl1pPr>
              <a:defRPr/>
            </a:lvl1pPr>
          </a:lstStyle>
          <a:p>
            <a:pPr>
              <a:defRPr/>
            </a:pPr>
            <a:endParaRPr lang="en-SG" altLang="en-US">
              <a:solidFill>
                <a:srgbClr val="FFFFFF"/>
              </a:solidFill>
            </a:endParaRPr>
          </a:p>
        </p:txBody>
      </p:sp>
      <p:sp>
        <p:nvSpPr>
          <p:cNvPr id="4" name="Rectangle 14"/>
          <p:cNvSpPr>
            <a:spLocks noGrp="1" noChangeArrowheads="1"/>
          </p:cNvSpPr>
          <p:nvPr>
            <p:ph type="sldNum" sz="quarter" idx="12"/>
          </p:nvPr>
        </p:nvSpPr>
        <p:spPr>
          <a:ln/>
        </p:spPr>
        <p:txBody>
          <a:bodyPr/>
          <a:lstStyle>
            <a:lvl1pPr>
              <a:defRPr/>
            </a:lvl1pPr>
          </a:lstStyle>
          <a:p>
            <a:pPr>
              <a:defRPr/>
            </a:pPr>
            <a:fld id="{8E713192-A189-4380-B724-B41D2B7F9F69}"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30139472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SG"/>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2"/>
          <p:cNvSpPr>
            <a:spLocks noGrp="1" noChangeArrowheads="1"/>
          </p:cNvSpPr>
          <p:nvPr>
            <p:ph type="dt" sz="half" idx="10"/>
          </p:nvPr>
        </p:nvSpPr>
        <p:spPr>
          <a:ln/>
        </p:spPr>
        <p:txBody>
          <a:bodyPr/>
          <a:lstStyle>
            <a:lvl1pPr>
              <a:defRPr/>
            </a:lvl1pPr>
          </a:lstStyle>
          <a:p>
            <a:pPr>
              <a:defRPr/>
            </a:pPr>
            <a:r>
              <a:rPr lang="en-US">
                <a:solidFill>
                  <a:srgbClr val="FFFFFF"/>
                </a:solidFill>
              </a:rPr>
              <a:t>17/12/2013</a:t>
            </a:r>
          </a:p>
        </p:txBody>
      </p:sp>
      <p:sp>
        <p:nvSpPr>
          <p:cNvPr id="6" name="Rectangle 13"/>
          <p:cNvSpPr>
            <a:spLocks noGrp="1" noChangeArrowheads="1"/>
          </p:cNvSpPr>
          <p:nvPr>
            <p:ph type="ftr" sz="quarter" idx="11"/>
          </p:nvPr>
        </p:nvSpPr>
        <p:spPr>
          <a:ln/>
        </p:spPr>
        <p:txBody>
          <a:bodyPr/>
          <a:lstStyle>
            <a:lvl1pPr>
              <a:defRPr/>
            </a:lvl1pPr>
          </a:lstStyle>
          <a:p>
            <a:pPr>
              <a:defRPr/>
            </a:pPr>
            <a:endParaRPr lang="en-SG" altLang="en-US">
              <a:solidFill>
                <a:srgbClr val="FFFFFF"/>
              </a:solidFill>
            </a:endParaRPr>
          </a:p>
        </p:txBody>
      </p:sp>
      <p:sp>
        <p:nvSpPr>
          <p:cNvPr id="7" name="Rectangle 14"/>
          <p:cNvSpPr>
            <a:spLocks noGrp="1" noChangeArrowheads="1"/>
          </p:cNvSpPr>
          <p:nvPr>
            <p:ph type="sldNum" sz="quarter" idx="12"/>
          </p:nvPr>
        </p:nvSpPr>
        <p:spPr>
          <a:ln/>
        </p:spPr>
        <p:txBody>
          <a:bodyPr/>
          <a:lstStyle>
            <a:lvl1pPr>
              <a:defRPr/>
            </a:lvl1pPr>
          </a:lstStyle>
          <a:p>
            <a:pPr>
              <a:defRPr/>
            </a:pPr>
            <a:fld id="{9FDD1ECC-5734-4F52-A033-E8D9698DEA4B}"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12826127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SG"/>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SG"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2"/>
          <p:cNvSpPr>
            <a:spLocks noGrp="1" noChangeArrowheads="1"/>
          </p:cNvSpPr>
          <p:nvPr>
            <p:ph type="dt" sz="half" idx="10"/>
          </p:nvPr>
        </p:nvSpPr>
        <p:spPr>
          <a:ln/>
        </p:spPr>
        <p:txBody>
          <a:bodyPr/>
          <a:lstStyle>
            <a:lvl1pPr>
              <a:defRPr/>
            </a:lvl1pPr>
          </a:lstStyle>
          <a:p>
            <a:pPr>
              <a:defRPr/>
            </a:pPr>
            <a:r>
              <a:rPr lang="en-US">
                <a:solidFill>
                  <a:srgbClr val="FFFFFF"/>
                </a:solidFill>
              </a:rPr>
              <a:t>17/12/2013</a:t>
            </a:r>
          </a:p>
        </p:txBody>
      </p:sp>
      <p:sp>
        <p:nvSpPr>
          <p:cNvPr id="6" name="Rectangle 13"/>
          <p:cNvSpPr>
            <a:spLocks noGrp="1" noChangeArrowheads="1"/>
          </p:cNvSpPr>
          <p:nvPr>
            <p:ph type="ftr" sz="quarter" idx="11"/>
          </p:nvPr>
        </p:nvSpPr>
        <p:spPr>
          <a:ln/>
        </p:spPr>
        <p:txBody>
          <a:bodyPr/>
          <a:lstStyle>
            <a:lvl1pPr>
              <a:defRPr/>
            </a:lvl1pPr>
          </a:lstStyle>
          <a:p>
            <a:pPr>
              <a:defRPr/>
            </a:pPr>
            <a:endParaRPr lang="en-SG" altLang="en-US">
              <a:solidFill>
                <a:srgbClr val="FFFFFF"/>
              </a:solidFill>
            </a:endParaRPr>
          </a:p>
        </p:txBody>
      </p:sp>
      <p:sp>
        <p:nvSpPr>
          <p:cNvPr id="7" name="Rectangle 14"/>
          <p:cNvSpPr>
            <a:spLocks noGrp="1" noChangeArrowheads="1"/>
          </p:cNvSpPr>
          <p:nvPr>
            <p:ph type="sldNum" sz="quarter" idx="12"/>
          </p:nvPr>
        </p:nvSpPr>
        <p:spPr>
          <a:ln/>
        </p:spPr>
        <p:txBody>
          <a:bodyPr/>
          <a:lstStyle>
            <a:lvl1pPr>
              <a:defRPr/>
            </a:lvl1pPr>
          </a:lstStyle>
          <a:p>
            <a:pPr>
              <a:defRPr/>
            </a:pPr>
            <a:fld id="{C313F380-CC66-46C6-90C2-A17422F83072}"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6628334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050" name="Group 2"/>
          <p:cNvGrpSpPr>
            <a:grpSpLocks/>
          </p:cNvGrpSpPr>
          <p:nvPr/>
        </p:nvGrpSpPr>
        <p:grpSpPr bwMode="auto">
          <a:xfrm>
            <a:off x="0" y="3902075"/>
            <a:ext cx="3400425" cy="2949575"/>
            <a:chOff x="0" y="2458"/>
            <a:chExt cx="2142" cy="1858"/>
          </a:xfrm>
        </p:grpSpPr>
        <p:sp>
          <p:nvSpPr>
            <p:cNvPr id="412675" name="Freeform 3"/>
            <p:cNvSpPr>
              <a:spLocks/>
            </p:cNvSpPr>
            <p:nvPr/>
          </p:nvSpPr>
          <p:spPr bwMode="ltGray">
            <a:xfrm>
              <a:off x="0" y="2508"/>
              <a:ext cx="2142" cy="1804"/>
            </a:xfrm>
            <a:custGeom>
              <a:avLst/>
              <a:gdLst/>
              <a:ahLst/>
              <a:cxnLst>
                <a:cxn ang="0">
                  <a:pos x="329" y="66"/>
                </a:cxn>
                <a:cxn ang="0">
                  <a:pos x="161" y="30"/>
                </a:cxn>
                <a:cxn ang="0">
                  <a:pos x="0" y="0"/>
                </a:cxn>
                <a:cxn ang="0">
                  <a:pos x="0" y="12"/>
                </a:cxn>
                <a:cxn ang="0">
                  <a:pos x="161" y="42"/>
                </a:cxn>
                <a:cxn ang="0">
                  <a:pos x="323" y="78"/>
                </a:cxn>
                <a:cxn ang="0">
                  <a:pos x="556" y="150"/>
                </a:cxn>
                <a:cxn ang="0">
                  <a:pos x="777" y="245"/>
                </a:cxn>
                <a:cxn ang="0">
                  <a:pos x="993" y="365"/>
                </a:cxn>
                <a:cxn ang="0">
                  <a:pos x="1196" y="503"/>
                </a:cxn>
                <a:cxn ang="0">
                  <a:pos x="1381" y="653"/>
                </a:cxn>
                <a:cxn ang="0">
                  <a:pos x="1555" y="827"/>
                </a:cxn>
                <a:cxn ang="0">
                  <a:pos x="1710" y="1019"/>
                </a:cxn>
                <a:cxn ang="0">
                  <a:pos x="1854" y="1229"/>
                </a:cxn>
                <a:cxn ang="0">
                  <a:pos x="1937" y="1366"/>
                </a:cxn>
                <a:cxn ang="0">
                  <a:pos x="2009" y="1510"/>
                </a:cxn>
                <a:cxn ang="0">
                  <a:pos x="2069" y="1654"/>
                </a:cxn>
                <a:cxn ang="0">
                  <a:pos x="2123" y="1804"/>
                </a:cxn>
                <a:cxn ang="0">
                  <a:pos x="2135" y="1804"/>
                </a:cxn>
                <a:cxn ang="0">
                  <a:pos x="2081" y="1654"/>
                </a:cxn>
                <a:cxn ang="0">
                  <a:pos x="2021" y="1510"/>
                </a:cxn>
                <a:cxn ang="0">
                  <a:pos x="1949" y="1366"/>
                </a:cxn>
                <a:cxn ang="0">
                  <a:pos x="1866" y="1223"/>
                </a:cxn>
                <a:cxn ang="0">
                  <a:pos x="1722" y="1013"/>
                </a:cxn>
                <a:cxn ang="0">
                  <a:pos x="1561" y="821"/>
                </a:cxn>
                <a:cxn ang="0">
                  <a:pos x="1387" y="647"/>
                </a:cxn>
                <a:cxn ang="0">
                  <a:pos x="1202" y="491"/>
                </a:cxn>
                <a:cxn ang="0">
                  <a:pos x="999" y="353"/>
                </a:cxn>
                <a:cxn ang="0">
                  <a:pos x="783" y="239"/>
                </a:cxn>
                <a:cxn ang="0">
                  <a:pos x="562" y="138"/>
                </a:cxn>
                <a:cxn ang="0">
                  <a:pos x="329" y="66"/>
                </a:cxn>
                <a:cxn ang="0">
                  <a:pos x="329" y="66"/>
                </a:cxn>
              </a:cxnLst>
              <a:rect l="0" t="0" r="r" b="b"/>
              <a:pathLst>
                <a:path w="2135" h="1804">
                  <a:moveTo>
                    <a:pt x="329" y="66"/>
                  </a:moveTo>
                  <a:lnTo>
                    <a:pt x="161" y="30"/>
                  </a:lnTo>
                  <a:lnTo>
                    <a:pt x="0" y="0"/>
                  </a:lnTo>
                  <a:lnTo>
                    <a:pt x="0" y="12"/>
                  </a:lnTo>
                  <a:lnTo>
                    <a:pt x="161" y="42"/>
                  </a:lnTo>
                  <a:lnTo>
                    <a:pt x="323" y="78"/>
                  </a:lnTo>
                  <a:lnTo>
                    <a:pt x="556" y="150"/>
                  </a:lnTo>
                  <a:lnTo>
                    <a:pt x="777" y="245"/>
                  </a:lnTo>
                  <a:lnTo>
                    <a:pt x="993" y="365"/>
                  </a:lnTo>
                  <a:lnTo>
                    <a:pt x="1196" y="503"/>
                  </a:lnTo>
                  <a:lnTo>
                    <a:pt x="1381" y="653"/>
                  </a:lnTo>
                  <a:lnTo>
                    <a:pt x="1555" y="827"/>
                  </a:lnTo>
                  <a:lnTo>
                    <a:pt x="1710" y="1019"/>
                  </a:lnTo>
                  <a:lnTo>
                    <a:pt x="1854" y="1229"/>
                  </a:lnTo>
                  <a:lnTo>
                    <a:pt x="1937" y="1366"/>
                  </a:lnTo>
                  <a:lnTo>
                    <a:pt x="2009" y="1510"/>
                  </a:lnTo>
                  <a:lnTo>
                    <a:pt x="2069" y="1654"/>
                  </a:lnTo>
                  <a:lnTo>
                    <a:pt x="2123" y="1804"/>
                  </a:lnTo>
                  <a:lnTo>
                    <a:pt x="2135" y="1804"/>
                  </a:lnTo>
                  <a:lnTo>
                    <a:pt x="2081" y="1654"/>
                  </a:lnTo>
                  <a:lnTo>
                    <a:pt x="2021" y="1510"/>
                  </a:lnTo>
                  <a:lnTo>
                    <a:pt x="1949" y="1366"/>
                  </a:lnTo>
                  <a:lnTo>
                    <a:pt x="1866" y="1223"/>
                  </a:lnTo>
                  <a:lnTo>
                    <a:pt x="1722" y="1013"/>
                  </a:lnTo>
                  <a:lnTo>
                    <a:pt x="1561" y="821"/>
                  </a:lnTo>
                  <a:lnTo>
                    <a:pt x="1387" y="647"/>
                  </a:lnTo>
                  <a:lnTo>
                    <a:pt x="1202" y="491"/>
                  </a:lnTo>
                  <a:lnTo>
                    <a:pt x="999" y="353"/>
                  </a:lnTo>
                  <a:lnTo>
                    <a:pt x="783" y="239"/>
                  </a:lnTo>
                  <a:lnTo>
                    <a:pt x="562" y="138"/>
                  </a:lnTo>
                  <a:lnTo>
                    <a:pt x="329" y="66"/>
                  </a:lnTo>
                  <a:lnTo>
                    <a:pt x="329" y="66"/>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fontAlgn="base">
                <a:spcBef>
                  <a:spcPct val="0"/>
                </a:spcBef>
                <a:spcAft>
                  <a:spcPct val="0"/>
                </a:spcAft>
                <a:defRPr/>
              </a:pPr>
              <a:endParaRPr lang="en-SG">
                <a:solidFill>
                  <a:srgbClr val="FFFFFF"/>
                </a:solidFill>
              </a:endParaRPr>
            </a:p>
          </p:txBody>
        </p:sp>
        <p:sp>
          <p:nvSpPr>
            <p:cNvPr id="412676" name="Freeform 4"/>
            <p:cNvSpPr>
              <a:spLocks/>
            </p:cNvSpPr>
            <p:nvPr/>
          </p:nvSpPr>
          <p:spPr bwMode="hidden">
            <a:xfrm>
              <a:off x="0" y="2458"/>
              <a:ext cx="1854" cy="1858"/>
            </a:xfrm>
            <a:custGeom>
              <a:avLst/>
              <a:gdLst/>
              <a:ahLst/>
              <a:cxnLst>
                <a:cxn ang="0">
                  <a:pos x="1854" y="1858"/>
                </a:cxn>
                <a:cxn ang="0">
                  <a:pos x="0" y="1858"/>
                </a:cxn>
                <a:cxn ang="0">
                  <a:pos x="0" y="0"/>
                </a:cxn>
                <a:cxn ang="0">
                  <a:pos x="1854" y="1858"/>
                </a:cxn>
                <a:cxn ang="0">
                  <a:pos x="1854" y="1858"/>
                </a:cxn>
              </a:cxnLst>
              <a:rect l="0" t="0" r="r" b="b"/>
              <a:pathLst>
                <a:path w="1854" h="1858">
                  <a:moveTo>
                    <a:pt x="1854" y="1858"/>
                  </a:moveTo>
                  <a:lnTo>
                    <a:pt x="0" y="1858"/>
                  </a:lnTo>
                  <a:lnTo>
                    <a:pt x="0" y="0"/>
                  </a:lnTo>
                  <a:lnTo>
                    <a:pt x="1854" y="1858"/>
                  </a:lnTo>
                  <a:lnTo>
                    <a:pt x="1854" y="1858"/>
                  </a:lnTo>
                  <a:close/>
                </a:path>
              </a:pathLst>
            </a:custGeom>
            <a:gradFill rotWithShape="0">
              <a:gsLst>
                <a:gs pos="0">
                  <a:schemeClr val="bg2"/>
                </a:gs>
                <a:gs pos="50000">
                  <a:schemeClr val="bg1"/>
                </a:gs>
                <a:gs pos="100000">
                  <a:schemeClr val="bg2"/>
                </a:gs>
              </a:gsLst>
              <a:lin ang="18900000" scaled="1"/>
            </a:gradFill>
            <a:ln w="9525">
              <a:noFill/>
              <a:round/>
              <a:headEnd/>
              <a:tailEnd/>
            </a:ln>
          </p:spPr>
          <p:txBody>
            <a:bodyPr/>
            <a:lstStyle/>
            <a:p>
              <a:pPr fontAlgn="base">
                <a:spcBef>
                  <a:spcPct val="0"/>
                </a:spcBef>
                <a:spcAft>
                  <a:spcPct val="0"/>
                </a:spcAft>
                <a:defRPr/>
              </a:pPr>
              <a:endParaRPr lang="en-SG">
                <a:solidFill>
                  <a:srgbClr val="FFFFFF"/>
                </a:solidFill>
              </a:endParaRPr>
            </a:p>
          </p:txBody>
        </p:sp>
        <p:sp>
          <p:nvSpPr>
            <p:cNvPr id="412677" name="Freeform 5"/>
            <p:cNvSpPr>
              <a:spLocks/>
            </p:cNvSpPr>
            <p:nvPr/>
          </p:nvSpPr>
          <p:spPr bwMode="ltGray">
            <a:xfrm>
              <a:off x="0" y="2735"/>
              <a:ext cx="1745" cy="1577"/>
            </a:xfrm>
            <a:custGeom>
              <a:avLst/>
              <a:gdLst/>
              <a:ahLst/>
              <a:cxnLst>
                <a:cxn ang="0">
                  <a:pos x="1640" y="1377"/>
                </a:cxn>
                <a:cxn ang="0">
                  <a:pos x="1692" y="1479"/>
                </a:cxn>
                <a:cxn ang="0">
                  <a:pos x="1732" y="1577"/>
                </a:cxn>
                <a:cxn ang="0">
                  <a:pos x="1745" y="1577"/>
                </a:cxn>
                <a:cxn ang="0">
                  <a:pos x="1703" y="1469"/>
                </a:cxn>
                <a:cxn ang="0">
                  <a:pos x="1649" y="1367"/>
                </a:cxn>
                <a:cxn ang="0">
                  <a:pos x="1535" y="1157"/>
                </a:cxn>
                <a:cxn ang="0">
                  <a:pos x="1395" y="951"/>
                </a:cxn>
                <a:cxn ang="0">
                  <a:pos x="1236" y="756"/>
                </a:cxn>
                <a:cxn ang="0">
                  <a:pos x="1061" y="582"/>
                </a:cxn>
                <a:cxn ang="0">
                  <a:pos x="876" y="426"/>
                </a:cxn>
                <a:cxn ang="0">
                  <a:pos x="672" y="294"/>
                </a:cxn>
                <a:cxn ang="0">
                  <a:pos x="455" y="174"/>
                </a:cxn>
                <a:cxn ang="0">
                  <a:pos x="234" y="78"/>
                </a:cxn>
                <a:cxn ang="0">
                  <a:pos x="0" y="0"/>
                </a:cxn>
                <a:cxn ang="0">
                  <a:pos x="0" y="12"/>
                </a:cxn>
                <a:cxn ang="0">
                  <a:pos x="222" y="89"/>
                </a:cxn>
                <a:cxn ang="0">
                  <a:pos x="446" y="185"/>
                </a:cxn>
                <a:cxn ang="0">
                  <a:pos x="662" y="305"/>
                </a:cxn>
                <a:cxn ang="0">
                  <a:pos x="866" y="437"/>
                </a:cxn>
                <a:cxn ang="0">
                  <a:pos x="1052" y="593"/>
                </a:cxn>
                <a:cxn ang="0">
                  <a:pos x="1226" y="767"/>
                </a:cxn>
                <a:cxn ang="0">
                  <a:pos x="1385" y="960"/>
                </a:cxn>
                <a:cxn ang="0">
                  <a:pos x="1526" y="1167"/>
                </a:cxn>
                <a:cxn ang="0">
                  <a:pos x="1640" y="1377"/>
                </a:cxn>
              </a:cxnLst>
              <a:rect l="0" t="0" r="r" b="b"/>
              <a:pathLst>
                <a:path w="1745" h="1577">
                  <a:moveTo>
                    <a:pt x="1640" y="1377"/>
                  </a:moveTo>
                  <a:lnTo>
                    <a:pt x="1692" y="1479"/>
                  </a:lnTo>
                  <a:lnTo>
                    <a:pt x="1732" y="1577"/>
                  </a:lnTo>
                  <a:lnTo>
                    <a:pt x="1745" y="1577"/>
                  </a:lnTo>
                  <a:lnTo>
                    <a:pt x="1703" y="1469"/>
                  </a:lnTo>
                  <a:lnTo>
                    <a:pt x="1649" y="1367"/>
                  </a:lnTo>
                  <a:lnTo>
                    <a:pt x="1535" y="1157"/>
                  </a:lnTo>
                  <a:lnTo>
                    <a:pt x="1395" y="951"/>
                  </a:lnTo>
                  <a:lnTo>
                    <a:pt x="1236" y="756"/>
                  </a:lnTo>
                  <a:lnTo>
                    <a:pt x="1061" y="582"/>
                  </a:lnTo>
                  <a:lnTo>
                    <a:pt x="876" y="426"/>
                  </a:lnTo>
                  <a:lnTo>
                    <a:pt x="672" y="294"/>
                  </a:lnTo>
                  <a:lnTo>
                    <a:pt x="455" y="174"/>
                  </a:lnTo>
                  <a:lnTo>
                    <a:pt x="234" y="78"/>
                  </a:lnTo>
                  <a:lnTo>
                    <a:pt x="0" y="0"/>
                  </a:lnTo>
                  <a:lnTo>
                    <a:pt x="0" y="12"/>
                  </a:lnTo>
                  <a:lnTo>
                    <a:pt x="222" y="89"/>
                  </a:lnTo>
                  <a:lnTo>
                    <a:pt x="446" y="185"/>
                  </a:lnTo>
                  <a:lnTo>
                    <a:pt x="662" y="305"/>
                  </a:lnTo>
                  <a:lnTo>
                    <a:pt x="866" y="437"/>
                  </a:lnTo>
                  <a:lnTo>
                    <a:pt x="1052" y="593"/>
                  </a:lnTo>
                  <a:lnTo>
                    <a:pt x="1226" y="767"/>
                  </a:lnTo>
                  <a:lnTo>
                    <a:pt x="1385" y="960"/>
                  </a:lnTo>
                  <a:lnTo>
                    <a:pt x="1526" y="1167"/>
                  </a:lnTo>
                  <a:lnTo>
                    <a:pt x="1640" y="1377"/>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fontAlgn="base">
                <a:spcBef>
                  <a:spcPct val="0"/>
                </a:spcBef>
                <a:spcAft>
                  <a:spcPct val="0"/>
                </a:spcAft>
                <a:defRPr/>
              </a:pPr>
              <a:endParaRPr lang="en-SG">
                <a:solidFill>
                  <a:srgbClr val="FFFFFF"/>
                </a:solidFill>
              </a:endParaRPr>
            </a:p>
          </p:txBody>
        </p:sp>
        <p:sp>
          <p:nvSpPr>
            <p:cNvPr id="412678" name="Freeform 6"/>
            <p:cNvSpPr>
              <a:spLocks/>
            </p:cNvSpPr>
            <p:nvPr/>
          </p:nvSpPr>
          <p:spPr bwMode="ltGray">
            <a:xfrm>
              <a:off x="0" y="2544"/>
              <a:ext cx="1745" cy="1768"/>
            </a:xfrm>
            <a:custGeom>
              <a:avLst/>
              <a:gdLst/>
              <a:ahLst/>
              <a:cxnLst>
                <a:cxn ang="0">
                  <a:pos x="0" y="0"/>
                </a:cxn>
                <a:cxn ang="0">
                  <a:pos x="0" y="12"/>
                </a:cxn>
                <a:cxn ang="0">
                  <a:pos x="210" y="88"/>
                </a:cxn>
                <a:cxn ang="0">
                  <a:pos x="426" y="190"/>
                </a:cxn>
                <a:cxn ang="0">
                  <a:pos x="630" y="304"/>
                </a:cxn>
                <a:cxn ang="0">
                  <a:pos x="818" y="442"/>
                </a:cxn>
                <a:cxn ang="0">
                  <a:pos x="998" y="592"/>
                </a:cxn>
                <a:cxn ang="0">
                  <a:pos x="1164" y="766"/>
                </a:cxn>
                <a:cxn ang="0">
                  <a:pos x="1310" y="942"/>
                </a:cxn>
                <a:cxn ang="0">
                  <a:pos x="1454" y="1146"/>
                </a:cxn>
                <a:cxn ang="0">
                  <a:pos x="1536" y="1298"/>
                </a:cxn>
                <a:cxn ang="0">
                  <a:pos x="1614" y="1456"/>
                </a:cxn>
                <a:cxn ang="0">
                  <a:pos x="1682" y="1616"/>
                </a:cxn>
                <a:cxn ang="0">
                  <a:pos x="1733" y="1768"/>
                </a:cxn>
                <a:cxn ang="0">
                  <a:pos x="1745" y="1768"/>
                </a:cxn>
                <a:cxn ang="0">
                  <a:pos x="1691" y="1606"/>
                </a:cxn>
                <a:cxn ang="0">
                  <a:pos x="1623" y="1445"/>
                </a:cxn>
                <a:cxn ang="0">
                  <a:pos x="1547" y="1288"/>
                </a:cxn>
                <a:cxn ang="0">
                  <a:pos x="1463" y="1136"/>
                </a:cxn>
                <a:cxn ang="0">
                  <a:pos x="1320" y="932"/>
                </a:cxn>
                <a:cxn ang="0">
                  <a:pos x="1173" y="755"/>
                </a:cxn>
                <a:cxn ang="0">
                  <a:pos x="1008" y="581"/>
                </a:cxn>
                <a:cxn ang="0">
                  <a:pos x="827" y="431"/>
                </a:cxn>
                <a:cxn ang="0">
                  <a:pos x="642" y="293"/>
                </a:cxn>
                <a:cxn ang="0">
                  <a:pos x="437" y="179"/>
                </a:cxn>
                <a:cxn ang="0">
                  <a:pos x="222" y="78"/>
                </a:cxn>
                <a:cxn ang="0">
                  <a:pos x="0" y="0"/>
                </a:cxn>
                <a:cxn ang="0">
                  <a:pos x="0" y="0"/>
                </a:cxn>
              </a:cxnLst>
              <a:rect l="0" t="0" r="r" b="b"/>
              <a:pathLst>
                <a:path w="1745" h="1768">
                  <a:moveTo>
                    <a:pt x="0" y="0"/>
                  </a:moveTo>
                  <a:lnTo>
                    <a:pt x="0" y="12"/>
                  </a:lnTo>
                  <a:lnTo>
                    <a:pt x="210" y="88"/>
                  </a:lnTo>
                  <a:lnTo>
                    <a:pt x="426" y="190"/>
                  </a:lnTo>
                  <a:lnTo>
                    <a:pt x="630" y="304"/>
                  </a:lnTo>
                  <a:lnTo>
                    <a:pt x="818" y="442"/>
                  </a:lnTo>
                  <a:lnTo>
                    <a:pt x="998" y="592"/>
                  </a:lnTo>
                  <a:lnTo>
                    <a:pt x="1164" y="766"/>
                  </a:lnTo>
                  <a:lnTo>
                    <a:pt x="1310" y="942"/>
                  </a:lnTo>
                  <a:lnTo>
                    <a:pt x="1454" y="1146"/>
                  </a:lnTo>
                  <a:lnTo>
                    <a:pt x="1536" y="1298"/>
                  </a:lnTo>
                  <a:lnTo>
                    <a:pt x="1614" y="1456"/>
                  </a:lnTo>
                  <a:lnTo>
                    <a:pt x="1682" y="1616"/>
                  </a:lnTo>
                  <a:lnTo>
                    <a:pt x="1733" y="1768"/>
                  </a:lnTo>
                  <a:lnTo>
                    <a:pt x="1745" y="1768"/>
                  </a:lnTo>
                  <a:lnTo>
                    <a:pt x="1691" y="1606"/>
                  </a:lnTo>
                  <a:lnTo>
                    <a:pt x="1623" y="1445"/>
                  </a:lnTo>
                  <a:lnTo>
                    <a:pt x="1547" y="1288"/>
                  </a:lnTo>
                  <a:lnTo>
                    <a:pt x="1463" y="1136"/>
                  </a:lnTo>
                  <a:lnTo>
                    <a:pt x="1320" y="932"/>
                  </a:lnTo>
                  <a:lnTo>
                    <a:pt x="1173" y="755"/>
                  </a:lnTo>
                  <a:lnTo>
                    <a:pt x="1008" y="581"/>
                  </a:lnTo>
                  <a:lnTo>
                    <a:pt x="827" y="431"/>
                  </a:lnTo>
                  <a:lnTo>
                    <a:pt x="642" y="293"/>
                  </a:lnTo>
                  <a:lnTo>
                    <a:pt x="437" y="179"/>
                  </a:lnTo>
                  <a:lnTo>
                    <a:pt x="222" y="78"/>
                  </a:lnTo>
                  <a:lnTo>
                    <a:pt x="0" y="0"/>
                  </a:lnTo>
                  <a:lnTo>
                    <a:pt x="0" y="0"/>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fontAlgn="base">
                <a:spcBef>
                  <a:spcPct val="0"/>
                </a:spcBef>
                <a:spcAft>
                  <a:spcPct val="0"/>
                </a:spcAft>
                <a:defRPr/>
              </a:pPr>
              <a:endParaRPr lang="en-SG">
                <a:solidFill>
                  <a:srgbClr val="FFFFFF"/>
                </a:solidFill>
              </a:endParaRPr>
            </a:p>
          </p:txBody>
        </p:sp>
        <p:sp>
          <p:nvSpPr>
            <p:cNvPr id="4108" name="Oval 7"/>
            <p:cNvSpPr>
              <a:spLocks noChangeArrowheads="1"/>
            </p:cNvSpPr>
            <p:nvPr/>
          </p:nvSpPr>
          <p:spPr bwMode="ltGray">
            <a:xfrm>
              <a:off x="209" y="2784"/>
              <a:ext cx="86" cy="86"/>
            </a:xfrm>
            <a:prstGeom prst="ellipse">
              <a:avLst/>
            </a:prstGeom>
            <a:gradFill rotWithShape="0">
              <a:gsLst>
                <a:gs pos="0">
                  <a:schemeClr val="bg2"/>
                </a:gs>
                <a:gs pos="100000">
                  <a:schemeClr val="bg1"/>
                </a:gs>
              </a:gsLst>
              <a:lin ang="18900000" scaled="1"/>
            </a:gradFill>
            <a:ln>
              <a:noFill/>
            </a:ln>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endParaRPr lang="en-SG" altLang="en-US" smtClean="0">
                <a:solidFill>
                  <a:srgbClr val="FFFFFF"/>
                </a:solidFill>
              </a:endParaRPr>
            </a:p>
          </p:txBody>
        </p:sp>
        <p:sp>
          <p:nvSpPr>
            <p:cNvPr id="4109" name="Oval 8"/>
            <p:cNvSpPr>
              <a:spLocks noChangeArrowheads="1"/>
            </p:cNvSpPr>
            <p:nvPr/>
          </p:nvSpPr>
          <p:spPr bwMode="ltGray">
            <a:xfrm>
              <a:off x="1536" y="3884"/>
              <a:ext cx="92" cy="92"/>
            </a:xfrm>
            <a:prstGeom prst="ellipse">
              <a:avLst/>
            </a:prstGeom>
            <a:gradFill rotWithShape="0">
              <a:gsLst>
                <a:gs pos="0">
                  <a:schemeClr val="bg2"/>
                </a:gs>
                <a:gs pos="100000">
                  <a:schemeClr val="bg1"/>
                </a:gs>
              </a:gsLst>
              <a:lin ang="2700000" scaled="1"/>
            </a:gradFill>
            <a:ln>
              <a:noFill/>
            </a:ln>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endParaRPr lang="en-SG" altLang="en-US" smtClean="0">
                <a:solidFill>
                  <a:srgbClr val="FFFFFF"/>
                </a:solidFill>
              </a:endParaRPr>
            </a:p>
          </p:txBody>
        </p:sp>
        <p:sp>
          <p:nvSpPr>
            <p:cNvPr id="4110" name="Oval 9"/>
            <p:cNvSpPr>
              <a:spLocks noChangeArrowheads="1"/>
            </p:cNvSpPr>
            <p:nvPr/>
          </p:nvSpPr>
          <p:spPr bwMode="ltGray">
            <a:xfrm>
              <a:off x="791" y="2723"/>
              <a:ext cx="121" cy="121"/>
            </a:xfrm>
            <a:prstGeom prst="ellipse">
              <a:avLst/>
            </a:prstGeom>
            <a:gradFill rotWithShape="0">
              <a:gsLst>
                <a:gs pos="0">
                  <a:schemeClr val="bg2"/>
                </a:gs>
                <a:gs pos="100000">
                  <a:schemeClr val="bg1"/>
                </a:gs>
              </a:gsLst>
              <a:lin ang="18900000" scaled="1"/>
            </a:gradFill>
            <a:ln>
              <a:noFill/>
            </a:ln>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endParaRPr lang="en-SG" altLang="en-US" smtClean="0">
                <a:solidFill>
                  <a:srgbClr val="FFFFFF"/>
                </a:solidFill>
              </a:endParaRPr>
            </a:p>
          </p:txBody>
        </p:sp>
      </p:grpSp>
      <p:sp>
        <p:nvSpPr>
          <p:cNvPr id="412682" name="Rectangle 10"/>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en-US" smtClean="0"/>
              <a:t>Click to edit Master title style</a:t>
            </a:r>
          </a:p>
        </p:txBody>
      </p:sp>
      <p:sp>
        <p:nvSpPr>
          <p:cNvPr id="412683" name="Rectangle 11"/>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2684" name="Rectangle 12"/>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effectLst>
                  <a:outerShdw blurRad="38100" dist="38100" dir="2700000" algn="tl">
                    <a:srgbClr val="010199"/>
                  </a:outerShdw>
                </a:effectLst>
              </a:defRPr>
            </a:lvl1pPr>
          </a:lstStyle>
          <a:p>
            <a:pPr fontAlgn="base">
              <a:spcBef>
                <a:spcPct val="0"/>
              </a:spcBef>
              <a:spcAft>
                <a:spcPct val="0"/>
              </a:spcAft>
              <a:defRPr/>
            </a:pPr>
            <a:r>
              <a:rPr lang="en-US">
                <a:solidFill>
                  <a:srgbClr val="FFFFFF"/>
                </a:solidFill>
              </a:rPr>
              <a:t>17/12/2013</a:t>
            </a:r>
          </a:p>
        </p:txBody>
      </p:sp>
      <p:sp>
        <p:nvSpPr>
          <p:cNvPr id="412685" name="Rectangle 13"/>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effectLst>
                  <a:outerShdw blurRad="38100" dist="38100" dir="2700000" algn="tl">
                    <a:srgbClr val="010199"/>
                  </a:outerShdw>
                </a:effectLst>
              </a:defRPr>
            </a:lvl1pPr>
          </a:lstStyle>
          <a:p>
            <a:pPr fontAlgn="base">
              <a:spcBef>
                <a:spcPct val="0"/>
              </a:spcBef>
              <a:spcAft>
                <a:spcPct val="0"/>
              </a:spcAft>
              <a:defRPr/>
            </a:pPr>
            <a:endParaRPr lang="en-SG" altLang="en-US">
              <a:solidFill>
                <a:srgbClr val="FFFFFF"/>
              </a:solidFill>
            </a:endParaRPr>
          </a:p>
        </p:txBody>
      </p:sp>
      <p:sp>
        <p:nvSpPr>
          <p:cNvPr id="412686" name="Rectangle 14"/>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effectLst>
                  <a:outerShdw blurRad="38100" dist="38100" dir="2700000" algn="tl">
                    <a:srgbClr val="010199"/>
                  </a:outerShdw>
                </a:effectLst>
              </a:defRPr>
            </a:lvl1pPr>
          </a:lstStyle>
          <a:p>
            <a:pPr fontAlgn="base">
              <a:spcBef>
                <a:spcPct val="0"/>
              </a:spcBef>
              <a:spcAft>
                <a:spcPct val="0"/>
              </a:spcAft>
              <a:defRPr/>
            </a:pPr>
            <a:fld id="{699F2201-B458-4B21-809F-0E6E5515125B}" type="slidenum">
              <a:rPr lang="en-US">
                <a:solidFill>
                  <a:srgbClr val="FFFFFF"/>
                </a:solidFill>
              </a:rPr>
              <a:pPr fontAlgn="base">
                <a:spcBef>
                  <a:spcPct val="0"/>
                </a:spcBef>
                <a:spcAft>
                  <a:spcPct val="0"/>
                </a:spcAft>
                <a:defRPr/>
              </a:pPr>
              <a:t>‹#›</a:t>
            </a:fld>
            <a:endParaRPr lang="en-US">
              <a:solidFill>
                <a:srgbClr val="FFFFFF"/>
              </a:solidFill>
            </a:endParaRPr>
          </a:p>
        </p:txBody>
      </p:sp>
    </p:spTree>
    <p:extLst>
      <p:ext uri="{BB962C8B-B14F-4D97-AF65-F5344CB8AC3E}">
        <p14:creationId xmlns:p14="http://schemas.microsoft.com/office/powerpoint/2010/main" val="3211226945"/>
      </p:ext>
    </p:extLst>
  </p:cSld>
  <p:clrMap bg1="dk2" tx1="lt1" bg2="dk1" tx2="lt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iming>
    <p:tnLst>
      <p:par>
        <p:cTn id="1" dur="indefinite" restart="never" nodeType="tmRoot"/>
      </p:par>
    </p:tnLst>
  </p:timing>
  <p:hf sldNum="0" hdr="0" ftr="0" dt="0"/>
  <p:txStyles>
    <p:titleStyle>
      <a:lvl1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Arial" charset="0"/>
          <a:cs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Arial" charset="0"/>
          <a:cs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Arial" charset="0"/>
          <a:cs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Arial" charset="0"/>
          <a:cs typeface="Arial" charset="0"/>
        </a:defRPr>
      </a:lvl5pPr>
      <a:lvl6pPr marL="457200" algn="ctr" rtl="0" fontAlgn="base">
        <a:spcBef>
          <a:spcPct val="0"/>
        </a:spcBef>
        <a:spcAft>
          <a:spcPct val="0"/>
        </a:spcAft>
        <a:defRPr sz="4400">
          <a:solidFill>
            <a:schemeClr val="tx2"/>
          </a:solidFill>
          <a:effectLst>
            <a:outerShdw blurRad="38100" dist="38100" dir="2700000" algn="tl">
              <a:srgbClr val="FFFFFF"/>
            </a:outerShdw>
          </a:effectLst>
          <a:latin typeface="Arial" charset="0"/>
          <a:cs typeface="Arial" charset="0"/>
        </a:defRPr>
      </a:lvl6pPr>
      <a:lvl7pPr marL="914400" algn="ctr" rtl="0" fontAlgn="base">
        <a:spcBef>
          <a:spcPct val="0"/>
        </a:spcBef>
        <a:spcAft>
          <a:spcPct val="0"/>
        </a:spcAft>
        <a:defRPr sz="4400">
          <a:solidFill>
            <a:schemeClr val="tx2"/>
          </a:solidFill>
          <a:effectLst>
            <a:outerShdw blurRad="38100" dist="38100" dir="2700000" algn="tl">
              <a:srgbClr val="FFFFFF"/>
            </a:outerShdw>
          </a:effectLst>
          <a:latin typeface="Arial" charset="0"/>
          <a:cs typeface="Arial" charset="0"/>
        </a:defRPr>
      </a:lvl7pPr>
      <a:lvl8pPr marL="1371600" algn="ctr" rtl="0" fontAlgn="base">
        <a:spcBef>
          <a:spcPct val="0"/>
        </a:spcBef>
        <a:spcAft>
          <a:spcPct val="0"/>
        </a:spcAft>
        <a:defRPr sz="4400">
          <a:solidFill>
            <a:schemeClr val="tx2"/>
          </a:solidFill>
          <a:effectLst>
            <a:outerShdw blurRad="38100" dist="38100" dir="2700000" algn="tl">
              <a:srgbClr val="FFFFFF"/>
            </a:outerShdw>
          </a:effectLst>
          <a:latin typeface="Arial" charset="0"/>
          <a:cs typeface="Arial" charset="0"/>
        </a:defRPr>
      </a:lvl8pPr>
      <a:lvl9pPr marL="1828800" algn="ctr" rtl="0" fontAlgn="base">
        <a:spcBef>
          <a:spcPct val="0"/>
        </a:spcBef>
        <a:spcAft>
          <a:spcPct val="0"/>
        </a:spcAft>
        <a:defRPr sz="4400">
          <a:solidFill>
            <a:schemeClr val="tx2"/>
          </a:solidFill>
          <a:effectLst>
            <a:outerShdw blurRad="38100" dist="38100" dir="2700000" algn="tl">
              <a:srgbClr val="FFFFFF"/>
            </a:outerShdw>
          </a:effectLst>
          <a:latin typeface="Arial" charset="0"/>
          <a:cs typeface="Arial" charset="0"/>
        </a:defRPr>
      </a:lvl9pPr>
    </p:titleStyle>
    <p:bodyStyle>
      <a:lvl1pPr marL="342900" indent="-342900" algn="l" rtl="0" eaLnBrk="0" fontAlgn="base" hangingPunct="0">
        <a:spcBef>
          <a:spcPct val="20000"/>
        </a:spcBef>
        <a:spcAft>
          <a:spcPct val="0"/>
        </a:spcAft>
        <a:buClr>
          <a:schemeClr val="hlink"/>
        </a:buClr>
        <a:buSzPct val="75000"/>
        <a:buFont typeface="Wingdings" pitchFamily="2" charset="2"/>
        <a:buChar char="l"/>
        <a:defRPr sz="3200">
          <a:solidFill>
            <a:schemeClr val="tx1"/>
          </a:solidFill>
          <a:effectLst>
            <a:outerShdw blurRad="38100" dist="38100" dir="2700000" algn="tl">
              <a:srgbClr val="010199"/>
            </a:outerShdw>
          </a:effectLst>
          <a:latin typeface="+mn-lt"/>
          <a:ea typeface="+mn-ea"/>
          <a:cs typeface="+mn-cs"/>
        </a:defRPr>
      </a:lvl1pPr>
      <a:lvl2pPr marL="742950" indent="-285750" algn="l" rtl="0" eaLnBrk="0" fontAlgn="base" hangingPunct="0">
        <a:spcBef>
          <a:spcPct val="20000"/>
        </a:spcBef>
        <a:spcAft>
          <a:spcPct val="0"/>
        </a:spcAft>
        <a:buClr>
          <a:schemeClr val="tx2"/>
        </a:buClr>
        <a:buSzPct val="75000"/>
        <a:buFont typeface="Wingdings" pitchFamily="2" charset="2"/>
        <a:buChar char="l"/>
        <a:defRPr sz="2800">
          <a:solidFill>
            <a:schemeClr val="tx1"/>
          </a:solidFill>
          <a:effectLst>
            <a:outerShdw blurRad="38100" dist="38100" dir="2700000" algn="tl">
              <a:srgbClr val="010199"/>
            </a:outerShdw>
          </a:effectLst>
          <a:latin typeface="+mn-lt"/>
          <a:cs typeface="+mn-cs"/>
        </a:defRPr>
      </a:lvl2pPr>
      <a:lvl3pPr marL="1143000" indent="-228600" algn="l" rtl="0" eaLnBrk="0" fontAlgn="base" hangingPunct="0">
        <a:spcBef>
          <a:spcPct val="20000"/>
        </a:spcBef>
        <a:spcAft>
          <a:spcPct val="0"/>
        </a:spcAft>
        <a:buClr>
          <a:schemeClr val="accent2"/>
        </a:buClr>
        <a:buSzPct val="75000"/>
        <a:buFont typeface="Wingdings" pitchFamily="2" charset="2"/>
        <a:buChar char="l"/>
        <a:defRPr sz="2400">
          <a:solidFill>
            <a:schemeClr val="tx1"/>
          </a:solidFill>
          <a:effectLst>
            <a:outerShdw blurRad="38100" dist="38100" dir="2700000" algn="tl">
              <a:srgbClr val="010199"/>
            </a:outerShdw>
          </a:effectLst>
          <a:latin typeface="+mn-lt"/>
          <a:cs typeface="+mn-cs"/>
        </a:defRPr>
      </a:lvl3pPr>
      <a:lvl4pPr marL="1600200" indent="-228600" algn="l" rtl="0" eaLnBrk="0" fontAlgn="base" hangingPunct="0">
        <a:spcBef>
          <a:spcPct val="20000"/>
        </a:spcBef>
        <a:spcAft>
          <a:spcPct val="0"/>
        </a:spcAft>
        <a:buClr>
          <a:schemeClr val="folHlink"/>
        </a:buClr>
        <a:buSzPct val="75000"/>
        <a:buFont typeface="Wingdings" pitchFamily="2" charset="2"/>
        <a:buChar char="l"/>
        <a:defRPr sz="2000">
          <a:solidFill>
            <a:schemeClr val="tx1"/>
          </a:solidFill>
          <a:effectLst>
            <a:outerShdw blurRad="38100" dist="38100" dir="2700000" algn="tl">
              <a:srgbClr val="010199"/>
            </a:outerShdw>
          </a:effectLst>
          <a:latin typeface="+mn-lt"/>
          <a:cs typeface="+mn-cs"/>
        </a:defRPr>
      </a:lvl4pPr>
      <a:lvl5pPr marL="2057400" indent="-228600" algn="l" rtl="0" eaLnBrk="0" fontAlgn="base" hangingPunct="0">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mn-lt"/>
          <a:cs typeface="+mn-cs"/>
        </a:defRPr>
      </a:lvl5pPr>
      <a:lvl6pPr marL="2514600" indent="-228600" algn="l" rtl="0" fontAlgn="base">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mn-lt"/>
          <a:cs typeface="+mn-cs"/>
        </a:defRPr>
      </a:lvl6pPr>
      <a:lvl7pPr marL="2971800" indent="-228600" algn="l" rtl="0" fontAlgn="base">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mn-lt"/>
          <a:cs typeface="+mn-cs"/>
        </a:defRPr>
      </a:lvl7pPr>
      <a:lvl8pPr marL="3429000" indent="-228600" algn="l" rtl="0" fontAlgn="base">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mn-lt"/>
          <a:cs typeface="+mn-cs"/>
        </a:defRPr>
      </a:lvl8pPr>
      <a:lvl9pPr marL="3886200" indent="-228600" algn="l" rtl="0" fontAlgn="base">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p:txBody>
          <a:bodyPr>
            <a:normAutofit fontScale="90000"/>
          </a:bodyPr>
          <a:lstStyle/>
          <a:p>
            <a:r>
              <a:rPr lang="en-SG" sz="2000" dirty="0" smtClean="0">
                <a:solidFill>
                  <a:schemeClr val="tx1"/>
                </a:solidFill>
              </a:rPr>
              <a:t/>
            </a:r>
            <a:br>
              <a:rPr lang="en-SG" sz="2000" dirty="0" smtClean="0">
                <a:solidFill>
                  <a:schemeClr val="tx1"/>
                </a:solidFill>
              </a:rPr>
            </a:br>
            <a:r>
              <a:rPr lang="en-SG" dirty="0" smtClean="0">
                <a:solidFill>
                  <a:schemeClr val="tx1"/>
                </a:solidFill>
              </a:rPr>
              <a:t/>
            </a:r>
            <a:br>
              <a:rPr lang="en-SG" dirty="0" smtClean="0">
                <a:solidFill>
                  <a:schemeClr val="tx1"/>
                </a:solidFill>
              </a:rPr>
            </a:br>
            <a:endParaRPr lang="en-SG" dirty="0">
              <a:solidFill>
                <a:schemeClr val="tx1"/>
              </a:solidFill>
            </a:endParaRPr>
          </a:p>
        </p:txBody>
      </p:sp>
      <p:sp>
        <p:nvSpPr>
          <p:cNvPr id="3" name="Subtitle 2"/>
          <p:cNvSpPr>
            <a:spLocks noGrp="1"/>
          </p:cNvSpPr>
          <p:nvPr>
            <p:ph type="subTitle" sz="quarter" idx="1"/>
          </p:nvPr>
        </p:nvSpPr>
        <p:spPr>
          <a:xfrm>
            <a:off x="323528" y="404664"/>
            <a:ext cx="8515672" cy="5976664"/>
          </a:xfrm>
        </p:spPr>
        <p:txBody>
          <a:bodyPr>
            <a:normAutofit lnSpcReduction="10000"/>
          </a:bodyPr>
          <a:lstStyle/>
          <a:p>
            <a:pPr algn="ctr"/>
            <a:r>
              <a:rPr lang="x-none" sz="4300" dirty="0" smtClean="0">
                <a:solidFill>
                  <a:srgbClr val="FFFF00"/>
                </a:solidFill>
                <a:effectLst/>
                <a:latin typeface="Traditional Arabic" panose="02020603050405020304" pitchFamily="18" charset="-78"/>
                <a:cs typeface="Traditional Arabic" panose="02020603050405020304" pitchFamily="18" charset="-78"/>
              </a:rPr>
              <a:t>بسم الله الرحمن الرحيم الحمد لله رب العالمين وبه نستعين على أمور الدنيا والدين والصلاة والسلام على أشرف الأنبياء والمرسلين سيدنا محمد وعلى آله وصحبه أجمعين فى كل لمحة ونفس عدد ما وسعه علم الله</a:t>
            </a:r>
            <a:r>
              <a:rPr lang="x-none" sz="4300" dirty="0" smtClean="0">
                <a:latin typeface="Traditional Arabic" panose="02020603050405020304" pitchFamily="18" charset="-78"/>
                <a:cs typeface="Traditional Arabic" panose="02020603050405020304" pitchFamily="18" charset="-78"/>
              </a:rPr>
              <a:t> </a:t>
            </a:r>
            <a:endParaRPr lang="en-US" sz="4300" dirty="0" smtClean="0">
              <a:latin typeface="Traditional Arabic" panose="02020603050405020304" pitchFamily="18" charset="-78"/>
              <a:cs typeface="Traditional Arabic" panose="02020603050405020304" pitchFamily="18" charset="-78"/>
            </a:endParaRPr>
          </a:p>
          <a:p>
            <a:pPr algn="ctr"/>
            <a:endParaRPr lang="en-US" sz="2800" dirty="0" smtClean="0"/>
          </a:p>
          <a:p>
            <a:pPr algn="ctr"/>
            <a:r>
              <a:rPr lang="en-SG" sz="2800" b="1" dirty="0" smtClean="0"/>
              <a:t>Developing RRG counsellors further in a dynamic security landscape.</a:t>
            </a:r>
            <a:endParaRPr lang="en-SG" sz="2800" dirty="0" smtClean="0"/>
          </a:p>
          <a:p>
            <a:pPr algn="ctr"/>
            <a:endParaRPr lang="en-SG" sz="2800" b="1" dirty="0" smtClean="0"/>
          </a:p>
          <a:p>
            <a:pPr algn="ctr"/>
            <a:r>
              <a:rPr lang="en-SG" sz="2800" b="1" dirty="0" smtClean="0"/>
              <a:t>Membangunkan para kaunselor RRG dengan lebih lanjut dalam era keselamatan mukabumi yang dinamik.</a:t>
            </a:r>
            <a:endParaRPr lang="en-SG" sz="2800" dirty="0" smtClean="0"/>
          </a:p>
          <a:p>
            <a:pPr algn="ctr"/>
            <a:endParaRPr lang="en-SG" sz="2800" dirty="0" smtClean="0"/>
          </a:p>
          <a:p>
            <a:endParaRPr lang="en-SG"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righ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par>
                                <p:cTn id="13" presetID="22" presetClass="entr" presetSubtype="8"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Effect transition="in" filter="wipe(left)">
                                      <p:cBhvr>
                                        <p:cTn id="15"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548680"/>
            <a:ext cx="8466144" cy="5699720"/>
          </a:xfrm>
        </p:spPr>
        <p:txBody>
          <a:bodyPr>
            <a:normAutofit/>
          </a:bodyPr>
          <a:lstStyle/>
          <a:p>
            <a:r>
              <a:rPr lang="en-SG" sz="3600" dirty="0" err="1" smtClean="0"/>
              <a:t>Sesuai</a:t>
            </a:r>
            <a:r>
              <a:rPr lang="en-SG" sz="3600" dirty="0" smtClean="0"/>
              <a:t> </a:t>
            </a:r>
            <a:r>
              <a:rPr lang="en-SG" sz="3600" dirty="0" err="1" smtClean="0"/>
              <a:t>dengan</a:t>
            </a:r>
            <a:r>
              <a:rPr lang="en-SG" sz="3600" dirty="0" smtClean="0"/>
              <a:t> </a:t>
            </a:r>
            <a:r>
              <a:rPr lang="en-SG" sz="3600" dirty="0" err="1" smtClean="0"/>
              <a:t>peranan</a:t>
            </a:r>
            <a:r>
              <a:rPr lang="en-SG" sz="3600" dirty="0" smtClean="0"/>
              <a:t> RRG </a:t>
            </a:r>
            <a:r>
              <a:rPr lang="en-SG" sz="3600" dirty="0" err="1" smtClean="0"/>
              <a:t>sebagai</a:t>
            </a:r>
            <a:r>
              <a:rPr lang="en-SG" sz="3600" dirty="0" smtClean="0"/>
              <a:t> </a:t>
            </a:r>
            <a:r>
              <a:rPr lang="en-SG" sz="3600" dirty="0" err="1" smtClean="0"/>
              <a:t>badan</a:t>
            </a:r>
            <a:r>
              <a:rPr lang="en-SG" sz="3600" dirty="0" smtClean="0"/>
              <a:t> </a:t>
            </a:r>
            <a:r>
              <a:rPr lang="en-SG" sz="3600" dirty="0" err="1" smtClean="0"/>
              <a:t>pemulihan</a:t>
            </a:r>
            <a:r>
              <a:rPr lang="en-SG" sz="3600" dirty="0" smtClean="0"/>
              <a:t> agama Islam a</a:t>
            </a:r>
            <a:r>
              <a:rPr lang="en-US" sz="3600" dirty="0" err="1" smtClean="0"/>
              <a:t>dalah</a:t>
            </a:r>
            <a:r>
              <a:rPr lang="en-US" sz="3600" dirty="0" smtClean="0"/>
              <a:t> </a:t>
            </a:r>
            <a:r>
              <a:rPr lang="en-US" sz="3600" dirty="0" err="1" smtClean="0"/>
              <a:t>baik</a:t>
            </a:r>
            <a:r>
              <a:rPr lang="en-US" sz="3600" dirty="0" smtClean="0"/>
              <a:t> </a:t>
            </a:r>
            <a:r>
              <a:rPr lang="en-US" sz="3600" dirty="0" err="1" smtClean="0"/>
              <a:t>kalau</a:t>
            </a:r>
            <a:r>
              <a:rPr lang="en-US" sz="3600" dirty="0" smtClean="0"/>
              <a:t> </a:t>
            </a:r>
            <a:r>
              <a:rPr lang="en-US" sz="3600" dirty="0" err="1" smtClean="0"/>
              <a:t>pengertian-pengertian</a:t>
            </a:r>
            <a:r>
              <a:rPr lang="en-US" sz="3600" dirty="0" smtClean="0"/>
              <a:t> </a:t>
            </a:r>
            <a:r>
              <a:rPr lang="en-US" sz="3600" dirty="0" err="1" smtClean="0"/>
              <a:t>tadi</a:t>
            </a:r>
            <a:r>
              <a:rPr lang="en-US" sz="3600" dirty="0" smtClean="0"/>
              <a:t> </a:t>
            </a:r>
            <a:r>
              <a:rPr lang="en-US" sz="3600" dirty="0" err="1" smtClean="0"/>
              <a:t>diberikan</a:t>
            </a:r>
            <a:r>
              <a:rPr lang="en-US" sz="3600" dirty="0" smtClean="0"/>
              <a:t> </a:t>
            </a:r>
            <a:r>
              <a:rPr lang="en-US" sz="3600" dirty="0" err="1" smtClean="0"/>
              <a:t>juga</a:t>
            </a:r>
            <a:r>
              <a:rPr lang="en-US" sz="3600" dirty="0" smtClean="0"/>
              <a:t> </a:t>
            </a:r>
            <a:r>
              <a:rPr lang="en-US" sz="3600" dirty="0" err="1" smtClean="0"/>
              <a:t>nilai-nilai</a:t>
            </a:r>
            <a:r>
              <a:rPr lang="en-US" sz="3600" dirty="0" smtClean="0"/>
              <a:t> Islam </a:t>
            </a:r>
            <a:r>
              <a:rPr lang="en-SG" sz="3600" dirty="0" smtClean="0"/>
              <a:t>agar </a:t>
            </a:r>
            <a:r>
              <a:rPr lang="en-SG" sz="3600" dirty="0" err="1" smtClean="0"/>
              <a:t>maksud</a:t>
            </a:r>
            <a:r>
              <a:rPr lang="en-SG" sz="3600" dirty="0" smtClean="0"/>
              <a:t> </a:t>
            </a:r>
            <a:r>
              <a:rPr lang="en-SG" sz="3600" dirty="0" err="1" smtClean="0"/>
              <a:t>dari</a:t>
            </a:r>
            <a:r>
              <a:rPr lang="en-SG" sz="3600" dirty="0" smtClean="0"/>
              <a:t> </a:t>
            </a:r>
            <a:r>
              <a:rPr lang="en-SG" sz="3600" dirty="0" err="1" smtClean="0"/>
              <a:t>usaha</a:t>
            </a:r>
            <a:r>
              <a:rPr lang="en-SG" sz="3600" dirty="0" smtClean="0"/>
              <a:t> </a:t>
            </a:r>
            <a:r>
              <a:rPr lang="en-SG" sz="3600" dirty="0" err="1" smtClean="0"/>
              <a:t>kaunseling</a:t>
            </a:r>
            <a:r>
              <a:rPr lang="en-SG" sz="3600" dirty="0" smtClean="0"/>
              <a:t> </a:t>
            </a:r>
            <a:r>
              <a:rPr lang="en-SG" sz="3600" dirty="0" err="1" smtClean="0"/>
              <a:t>dan</a:t>
            </a:r>
            <a:r>
              <a:rPr lang="en-SG" sz="3600" dirty="0" smtClean="0"/>
              <a:t> </a:t>
            </a:r>
            <a:r>
              <a:rPr lang="en-SG" sz="3600" dirty="0" err="1" smtClean="0"/>
              <a:t>kaunselor</a:t>
            </a:r>
            <a:r>
              <a:rPr lang="en-SG" sz="3600" dirty="0" smtClean="0"/>
              <a:t> </a:t>
            </a:r>
            <a:r>
              <a:rPr lang="en-SG" sz="3600" dirty="0" err="1" smtClean="0"/>
              <a:t>tadi</a:t>
            </a:r>
            <a:r>
              <a:rPr lang="en-SG" sz="3600" dirty="0" smtClean="0"/>
              <a:t> </a:t>
            </a:r>
            <a:r>
              <a:rPr lang="en-SG" sz="3600" dirty="0" err="1" smtClean="0"/>
              <a:t>benar-benar</a:t>
            </a:r>
            <a:r>
              <a:rPr lang="en-SG" sz="3600" dirty="0" smtClean="0"/>
              <a:t> </a:t>
            </a:r>
            <a:r>
              <a:rPr lang="en-SG" sz="3600" dirty="0" err="1" smtClean="0"/>
              <a:t>menepati</a:t>
            </a:r>
            <a:r>
              <a:rPr lang="en-SG" sz="3600" dirty="0" smtClean="0"/>
              <a:t> </a:t>
            </a:r>
            <a:r>
              <a:rPr lang="en-SG" sz="3600" dirty="0" err="1" smtClean="0"/>
              <a:t>maksud</a:t>
            </a:r>
            <a:r>
              <a:rPr lang="en-SG" sz="3600" dirty="0" smtClean="0"/>
              <a:t> </a:t>
            </a:r>
            <a:r>
              <a:rPr lang="en-SG" sz="3600" dirty="0" err="1" smtClean="0"/>
              <a:t>dan</a:t>
            </a:r>
            <a:r>
              <a:rPr lang="en-SG" sz="3600" dirty="0" smtClean="0"/>
              <a:t> </a:t>
            </a:r>
            <a:r>
              <a:rPr lang="en-SG" sz="3600" dirty="0" err="1" smtClean="0"/>
              <a:t>tujuan</a:t>
            </a:r>
            <a:r>
              <a:rPr lang="en-SG" sz="3600" dirty="0" smtClean="0"/>
              <a:t> Islam.</a:t>
            </a:r>
          </a:p>
          <a:p>
            <a:pPr rtl="1">
              <a:buNone/>
            </a:pPr>
            <a:endParaRPr lang="en-SG" dirty="0" smtClean="0"/>
          </a:p>
          <a:p>
            <a:endParaRPr lang="en-SG"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err="1" smtClean="0">
                <a:solidFill>
                  <a:schemeClr val="tx1"/>
                </a:solidFill>
              </a:rPr>
              <a:t>Bahan</a:t>
            </a:r>
            <a:r>
              <a:rPr lang="en-US" sz="2800" dirty="0" smtClean="0">
                <a:solidFill>
                  <a:schemeClr val="tx1"/>
                </a:solidFill>
              </a:rPr>
              <a:t> </a:t>
            </a:r>
            <a:r>
              <a:rPr lang="en-US" sz="2800" dirty="0" err="1" smtClean="0">
                <a:solidFill>
                  <a:schemeClr val="tx1"/>
                </a:solidFill>
              </a:rPr>
              <a:t>rujukan</a:t>
            </a:r>
            <a:endParaRPr lang="en-US" sz="2800" dirty="0">
              <a:solidFill>
                <a:schemeClr val="tx1"/>
              </a:solidFill>
            </a:endParaRPr>
          </a:p>
        </p:txBody>
      </p:sp>
      <p:sp>
        <p:nvSpPr>
          <p:cNvPr id="3" name="Content Placeholder 2"/>
          <p:cNvSpPr>
            <a:spLocks noGrp="1"/>
          </p:cNvSpPr>
          <p:nvPr>
            <p:ph idx="1"/>
          </p:nvPr>
        </p:nvSpPr>
        <p:spPr/>
        <p:txBody>
          <a:bodyPr>
            <a:normAutofit fontScale="47500" lnSpcReduction="20000"/>
          </a:bodyPr>
          <a:lstStyle/>
          <a:p>
            <a:pPr lvl="0"/>
            <a:r>
              <a:rPr lang="en-US" dirty="0"/>
              <a:t>Al-Quran.</a:t>
            </a:r>
            <a:endParaRPr lang="en-SG" dirty="0"/>
          </a:p>
          <a:p>
            <a:pPr lvl="0"/>
            <a:r>
              <a:rPr lang="en-US" dirty="0"/>
              <a:t>Al-</a:t>
            </a:r>
            <a:r>
              <a:rPr lang="en-US" dirty="0" err="1"/>
              <a:t>Hadis</a:t>
            </a:r>
            <a:r>
              <a:rPr lang="en-US" dirty="0"/>
              <a:t>.</a:t>
            </a:r>
            <a:endParaRPr lang="en-SG" dirty="0"/>
          </a:p>
          <a:p>
            <a:pPr lvl="0"/>
            <a:r>
              <a:rPr lang="en-US" dirty="0" err="1"/>
              <a:t>Shahih</a:t>
            </a:r>
            <a:r>
              <a:rPr lang="en-US" dirty="0"/>
              <a:t> al-</a:t>
            </a:r>
            <a:r>
              <a:rPr lang="en-US" dirty="0" err="1"/>
              <a:t>Bukhari</a:t>
            </a:r>
            <a:r>
              <a:rPr lang="en-US" dirty="0"/>
              <a:t> </a:t>
            </a:r>
            <a:r>
              <a:rPr lang="en-US" dirty="0" err="1"/>
              <a:t>dan</a:t>
            </a:r>
            <a:r>
              <a:rPr lang="en-US" dirty="0"/>
              <a:t> </a:t>
            </a:r>
            <a:r>
              <a:rPr lang="en-US" dirty="0" err="1"/>
              <a:t>Shahih</a:t>
            </a:r>
            <a:r>
              <a:rPr lang="en-US" dirty="0"/>
              <a:t> Muslim.</a:t>
            </a:r>
            <a:endParaRPr lang="en-SG" dirty="0"/>
          </a:p>
          <a:p>
            <a:pPr lvl="0"/>
            <a:r>
              <a:rPr lang="en-US" dirty="0" err="1"/>
              <a:t>Sunan</a:t>
            </a:r>
            <a:r>
              <a:rPr lang="en-US" dirty="0"/>
              <a:t> at-</a:t>
            </a:r>
            <a:r>
              <a:rPr lang="en-US" dirty="0" err="1"/>
              <a:t>Tumudzi</a:t>
            </a:r>
            <a:r>
              <a:rPr lang="en-US" dirty="0"/>
              <a:t>, Abu </a:t>
            </a:r>
            <a:r>
              <a:rPr lang="en-US" dirty="0" err="1"/>
              <a:t>Daud</a:t>
            </a:r>
            <a:r>
              <a:rPr lang="en-US" dirty="0"/>
              <a:t>, an-</a:t>
            </a:r>
            <a:r>
              <a:rPr lang="en-US" dirty="0" err="1"/>
              <a:t>Nasaie</a:t>
            </a:r>
            <a:endParaRPr lang="en-SG" dirty="0"/>
          </a:p>
          <a:p>
            <a:pPr lvl="0"/>
            <a:r>
              <a:rPr lang="en-US" dirty="0" err="1"/>
              <a:t>Jabatan</a:t>
            </a:r>
            <a:r>
              <a:rPr lang="en-US" dirty="0"/>
              <a:t> Mufti </a:t>
            </a:r>
            <a:r>
              <a:rPr lang="en-US" dirty="0" err="1"/>
              <a:t>Kerajaan</a:t>
            </a:r>
            <a:r>
              <a:rPr lang="en-US" dirty="0"/>
              <a:t> </a:t>
            </a:r>
            <a:r>
              <a:rPr lang="en-US" dirty="0" err="1"/>
              <a:t>Negeri</a:t>
            </a:r>
            <a:r>
              <a:rPr lang="en-US" dirty="0"/>
              <a:t> Sembilan </a:t>
            </a:r>
            <a:r>
              <a:rPr lang="en-US" dirty="0" err="1"/>
              <a:t>Darul</a:t>
            </a:r>
            <a:r>
              <a:rPr lang="en-US" dirty="0"/>
              <a:t> </a:t>
            </a:r>
            <a:r>
              <a:rPr lang="en-US" dirty="0" err="1"/>
              <a:t>Khusus</a:t>
            </a:r>
            <a:r>
              <a:rPr lang="en-US" dirty="0"/>
              <a:t>, Malaysia, </a:t>
            </a:r>
            <a:r>
              <a:rPr lang="en-US" b="1" i="1" dirty="0" err="1"/>
              <a:t>Penjanaan</a:t>
            </a:r>
            <a:r>
              <a:rPr lang="en-US" b="1" i="1" dirty="0"/>
              <a:t> </a:t>
            </a:r>
            <a:r>
              <a:rPr lang="en-US" b="1" i="1" dirty="0" err="1"/>
              <a:t>Tariqat</a:t>
            </a:r>
            <a:r>
              <a:rPr lang="en-US" b="1" i="1" dirty="0"/>
              <a:t> </a:t>
            </a:r>
            <a:r>
              <a:rPr lang="en-US" b="1" i="1" dirty="0" err="1"/>
              <a:t>Tasawwuf</a:t>
            </a:r>
            <a:r>
              <a:rPr lang="en-US" b="1" i="1" dirty="0"/>
              <a:t> </a:t>
            </a:r>
            <a:r>
              <a:rPr lang="en-US" b="1" i="1" dirty="0" err="1"/>
              <a:t>Dalam</a:t>
            </a:r>
            <a:r>
              <a:rPr lang="en-US" b="1" i="1" dirty="0"/>
              <a:t> Pembangunan </a:t>
            </a:r>
            <a:r>
              <a:rPr lang="en-US" b="1" i="1" dirty="0" err="1"/>
              <a:t>Rohani</a:t>
            </a:r>
            <a:r>
              <a:rPr lang="en-US" dirty="0"/>
              <a:t>, </a:t>
            </a:r>
            <a:r>
              <a:rPr lang="en-US" dirty="0" err="1"/>
              <a:t>Cetakan</a:t>
            </a:r>
            <a:r>
              <a:rPr lang="en-US" dirty="0"/>
              <a:t> (1), 2008.</a:t>
            </a:r>
            <a:endParaRPr lang="en-SG" dirty="0"/>
          </a:p>
          <a:p>
            <a:pPr lvl="0"/>
            <a:r>
              <a:rPr lang="en-US" dirty="0"/>
              <a:t>Prof. Dr. </a:t>
            </a:r>
            <a:r>
              <a:rPr lang="en-US" dirty="0" err="1"/>
              <a:t>Hamka</a:t>
            </a:r>
            <a:r>
              <a:rPr lang="en-US" dirty="0"/>
              <a:t>, </a:t>
            </a:r>
            <a:r>
              <a:rPr lang="en-US" i="1" dirty="0" err="1"/>
              <a:t>Tasauf</a:t>
            </a:r>
            <a:r>
              <a:rPr lang="en-US" i="1" dirty="0"/>
              <a:t> </a:t>
            </a:r>
            <a:r>
              <a:rPr lang="en-US" i="1" dirty="0" err="1"/>
              <a:t>Moderen</a:t>
            </a:r>
            <a:r>
              <a:rPr lang="en-US" dirty="0"/>
              <a:t>, </a:t>
            </a:r>
            <a:r>
              <a:rPr lang="en-US" dirty="0" err="1"/>
              <a:t>Cetakan</a:t>
            </a:r>
            <a:r>
              <a:rPr lang="en-US" dirty="0"/>
              <a:t> 15, </a:t>
            </a:r>
            <a:r>
              <a:rPr lang="en-US" dirty="0" err="1"/>
              <a:t>Yayasan</a:t>
            </a:r>
            <a:r>
              <a:rPr lang="en-US" dirty="0"/>
              <a:t> </a:t>
            </a:r>
            <a:r>
              <a:rPr lang="en-US" dirty="0" err="1"/>
              <a:t>Nurul</a:t>
            </a:r>
            <a:r>
              <a:rPr lang="en-US" dirty="0"/>
              <a:t> </a:t>
            </a:r>
            <a:r>
              <a:rPr lang="en-US" dirty="0" err="1"/>
              <a:t>Iman</a:t>
            </a:r>
            <a:r>
              <a:rPr lang="en-US" dirty="0"/>
              <a:t>, 1978.</a:t>
            </a:r>
            <a:endParaRPr lang="en-SG" dirty="0"/>
          </a:p>
          <a:p>
            <a:pPr lvl="0"/>
            <a:r>
              <a:rPr lang="en-US" dirty="0"/>
              <a:t>Musa bin </a:t>
            </a:r>
            <a:r>
              <a:rPr lang="en-US" dirty="0" err="1"/>
              <a:t>Fathullah</a:t>
            </a:r>
            <a:r>
              <a:rPr lang="en-US" dirty="0"/>
              <a:t> </a:t>
            </a:r>
            <a:r>
              <a:rPr lang="en-US" dirty="0" err="1"/>
              <a:t>Harun</a:t>
            </a:r>
            <a:r>
              <a:rPr lang="en-US" dirty="0"/>
              <a:t>, </a:t>
            </a:r>
            <a:r>
              <a:rPr lang="en-US" i="1" dirty="0" err="1"/>
              <a:t>Pengantar</a:t>
            </a:r>
            <a:r>
              <a:rPr lang="en-US" i="1" dirty="0"/>
              <a:t> </a:t>
            </a:r>
            <a:r>
              <a:rPr lang="en-US" i="1" dirty="0" err="1"/>
              <a:t>Tasawwuf</a:t>
            </a:r>
            <a:r>
              <a:rPr lang="en-US" i="1" dirty="0"/>
              <a:t> Islam,</a:t>
            </a:r>
            <a:r>
              <a:rPr lang="en-US" dirty="0"/>
              <a:t> Selangor, Malaysia, 1996.</a:t>
            </a:r>
            <a:endParaRPr lang="en-SG" dirty="0"/>
          </a:p>
          <a:p>
            <a:pPr lvl="0"/>
            <a:r>
              <a:rPr lang="en-US" dirty="0" err="1"/>
              <a:t>Ibnu</a:t>
            </a:r>
            <a:r>
              <a:rPr lang="en-US" dirty="0"/>
              <a:t> Omar, </a:t>
            </a:r>
            <a:r>
              <a:rPr lang="en-US" i="1" dirty="0" err="1"/>
              <a:t>Menuju</a:t>
            </a:r>
            <a:r>
              <a:rPr lang="en-US" i="1" dirty="0"/>
              <a:t> </a:t>
            </a:r>
            <a:r>
              <a:rPr lang="en-US" i="1" dirty="0" err="1"/>
              <a:t>Kejernihan</a:t>
            </a:r>
            <a:r>
              <a:rPr lang="en-US" i="1" dirty="0"/>
              <a:t> </a:t>
            </a:r>
            <a:r>
              <a:rPr lang="en-US" i="1" dirty="0" err="1"/>
              <a:t>Hati</a:t>
            </a:r>
            <a:r>
              <a:rPr lang="en-US" dirty="0"/>
              <a:t>, </a:t>
            </a:r>
            <a:r>
              <a:rPr lang="en-US" dirty="0" err="1"/>
              <a:t>Percetakan</a:t>
            </a:r>
            <a:r>
              <a:rPr lang="en-US" dirty="0"/>
              <a:t> </a:t>
            </a:r>
            <a:r>
              <a:rPr lang="en-US" dirty="0" err="1"/>
              <a:t>Mico</a:t>
            </a:r>
            <a:r>
              <a:rPr lang="en-US" dirty="0"/>
              <a:t>, KL, Malaysia, 1993.</a:t>
            </a:r>
            <a:endParaRPr lang="en-SG" dirty="0"/>
          </a:p>
          <a:p>
            <a:pPr lvl="0"/>
            <a:r>
              <a:rPr lang="en-US" i="1" dirty="0" err="1"/>
              <a:t>Samudera</a:t>
            </a:r>
            <a:r>
              <a:rPr lang="en-US" i="1" dirty="0"/>
              <a:t> </a:t>
            </a:r>
            <a:r>
              <a:rPr lang="en-US" i="1" dirty="0" err="1"/>
              <a:t>Pemikiran</a:t>
            </a:r>
            <a:r>
              <a:rPr lang="en-US" i="1" dirty="0"/>
              <a:t> Al-</a:t>
            </a:r>
            <a:r>
              <a:rPr lang="en-US" i="1" dirty="0" err="1"/>
              <a:t>Ghazali</a:t>
            </a:r>
            <a:r>
              <a:rPr lang="en-US" dirty="0"/>
              <a:t>, </a:t>
            </a:r>
            <a:r>
              <a:rPr lang="en-US" dirty="0" err="1"/>
              <a:t>Penerbit</a:t>
            </a:r>
            <a:r>
              <a:rPr lang="en-US" dirty="0"/>
              <a:t> </a:t>
            </a:r>
            <a:r>
              <a:rPr lang="en-US" dirty="0" err="1"/>
              <a:t>Pustaka</a:t>
            </a:r>
            <a:r>
              <a:rPr lang="en-US" dirty="0"/>
              <a:t> Sufi, Yogyakarta, 2002.</a:t>
            </a:r>
            <a:endParaRPr lang="en-SG" dirty="0"/>
          </a:p>
          <a:p>
            <a:pPr lvl="0"/>
            <a:r>
              <a:rPr lang="en-US" dirty="0" err="1"/>
              <a:t>Ghazali</a:t>
            </a:r>
            <a:r>
              <a:rPr lang="en-US" dirty="0"/>
              <a:t> (Imam), </a:t>
            </a:r>
            <a:r>
              <a:rPr lang="en-US" i="1" dirty="0" err="1"/>
              <a:t>Bahaya</a:t>
            </a:r>
            <a:r>
              <a:rPr lang="en-US" i="1" dirty="0"/>
              <a:t> </a:t>
            </a:r>
            <a:r>
              <a:rPr lang="en-US" i="1" dirty="0" err="1"/>
              <a:t>Penyakit</a:t>
            </a:r>
            <a:r>
              <a:rPr lang="en-US" i="1" dirty="0"/>
              <a:t> </a:t>
            </a:r>
            <a:r>
              <a:rPr lang="en-US" i="1" dirty="0" err="1"/>
              <a:t>Hati</a:t>
            </a:r>
            <a:r>
              <a:rPr lang="en-US" dirty="0"/>
              <a:t>, </a:t>
            </a:r>
            <a:r>
              <a:rPr lang="en-US" dirty="0" err="1"/>
              <a:t>Penerbit</a:t>
            </a:r>
            <a:r>
              <a:rPr lang="en-US" dirty="0"/>
              <a:t> </a:t>
            </a:r>
            <a:r>
              <a:rPr lang="en-US" dirty="0" err="1"/>
              <a:t>Tiga</a:t>
            </a:r>
            <a:r>
              <a:rPr lang="en-US" dirty="0"/>
              <a:t> </a:t>
            </a:r>
            <a:r>
              <a:rPr lang="en-US" dirty="0" err="1"/>
              <a:t>Dua</a:t>
            </a:r>
            <a:r>
              <a:rPr lang="en-US" dirty="0"/>
              <a:t>, Surabaya, 1994.</a:t>
            </a:r>
            <a:endParaRPr lang="en-SG" dirty="0"/>
          </a:p>
          <a:p>
            <a:pPr lvl="0"/>
            <a:r>
              <a:rPr lang="en-US" dirty="0" err="1"/>
              <a:t>Ghazali</a:t>
            </a:r>
            <a:r>
              <a:rPr lang="en-US" dirty="0"/>
              <a:t> (Imam), </a:t>
            </a:r>
            <a:r>
              <a:rPr lang="en-US" i="1" dirty="0" err="1"/>
              <a:t>Penyingkapan</a:t>
            </a:r>
            <a:r>
              <a:rPr lang="en-US" i="1" dirty="0"/>
              <a:t> </a:t>
            </a:r>
            <a:r>
              <a:rPr lang="en-US" i="1" dirty="0" err="1"/>
              <a:t>Hati</a:t>
            </a:r>
            <a:r>
              <a:rPr lang="en-US" i="1" dirty="0"/>
              <a:t> </a:t>
            </a:r>
            <a:r>
              <a:rPr lang="en-US" i="1" dirty="0" err="1"/>
              <a:t>Kepada</a:t>
            </a:r>
            <a:r>
              <a:rPr lang="en-US" i="1" dirty="0"/>
              <a:t> </a:t>
            </a:r>
            <a:r>
              <a:rPr lang="en-US" i="1" dirty="0" err="1"/>
              <a:t>Rahsia-rahsia</a:t>
            </a:r>
            <a:r>
              <a:rPr lang="en-US" i="1" dirty="0"/>
              <a:t> </a:t>
            </a:r>
            <a:r>
              <a:rPr lang="en-US" i="1" dirty="0" err="1"/>
              <a:t>Jld</a:t>
            </a:r>
            <a:r>
              <a:rPr lang="en-US" dirty="0"/>
              <a:t> (1), </a:t>
            </a:r>
            <a:r>
              <a:rPr lang="en-US" dirty="0" err="1"/>
              <a:t>Pustaka</a:t>
            </a:r>
            <a:r>
              <a:rPr lang="en-US" dirty="0"/>
              <a:t> </a:t>
            </a:r>
            <a:r>
              <a:rPr lang="en-US" dirty="0" err="1"/>
              <a:t>Nasional</a:t>
            </a:r>
            <a:r>
              <a:rPr lang="en-US" dirty="0"/>
              <a:t>, </a:t>
            </a:r>
            <a:r>
              <a:rPr lang="en-US" dirty="0" err="1"/>
              <a:t>Singapura</a:t>
            </a:r>
            <a:r>
              <a:rPr lang="en-US" dirty="0"/>
              <a:t>, 2004.</a:t>
            </a:r>
            <a:endParaRPr lang="en-SG" dirty="0"/>
          </a:p>
          <a:p>
            <a:pPr lvl="0"/>
            <a:r>
              <a:rPr lang="en-US" dirty="0" err="1"/>
              <a:t>Abdur</a:t>
            </a:r>
            <a:r>
              <a:rPr lang="en-US" dirty="0"/>
              <a:t> </a:t>
            </a:r>
            <a:r>
              <a:rPr lang="en-US" dirty="0" err="1"/>
              <a:t>Rahman</a:t>
            </a:r>
            <a:r>
              <a:rPr lang="en-US" dirty="0"/>
              <a:t> </a:t>
            </a:r>
            <a:r>
              <a:rPr lang="en-US" dirty="0" err="1"/>
              <a:t>Isawi</a:t>
            </a:r>
            <a:r>
              <a:rPr lang="en-US" dirty="0"/>
              <a:t> (Dr.) </a:t>
            </a:r>
            <a:r>
              <a:rPr lang="en-US" i="1" dirty="0" err="1"/>
              <a:t>Dirasat</a:t>
            </a:r>
            <a:r>
              <a:rPr lang="en-US" i="1" dirty="0"/>
              <a:t> Fi al-</a:t>
            </a:r>
            <a:r>
              <a:rPr lang="en-US" i="1" dirty="0" err="1"/>
              <a:t>Suluk</a:t>
            </a:r>
            <a:r>
              <a:rPr lang="en-US" i="1" dirty="0"/>
              <a:t> al-</a:t>
            </a:r>
            <a:r>
              <a:rPr lang="en-US" i="1" dirty="0" err="1"/>
              <a:t>Insani</a:t>
            </a:r>
            <a:r>
              <a:rPr lang="en-US" i="1" dirty="0"/>
              <a:t>, </a:t>
            </a:r>
            <a:r>
              <a:rPr lang="en-US" dirty="0" err="1"/>
              <a:t>Mansyaah</a:t>
            </a:r>
            <a:r>
              <a:rPr lang="en-US" dirty="0"/>
              <a:t> al-</a:t>
            </a:r>
            <a:r>
              <a:rPr lang="en-US" dirty="0" err="1"/>
              <a:t>Ma’arif</a:t>
            </a:r>
            <a:r>
              <a:rPr lang="en-US" dirty="0"/>
              <a:t>, al-</a:t>
            </a:r>
            <a:r>
              <a:rPr lang="en-US" dirty="0" err="1"/>
              <a:t>Iskandariah</a:t>
            </a:r>
            <a:r>
              <a:rPr lang="en-US" dirty="0"/>
              <a:t>, </a:t>
            </a:r>
            <a:r>
              <a:rPr lang="en-US" dirty="0" err="1"/>
              <a:t>Mesir</a:t>
            </a:r>
            <a:r>
              <a:rPr lang="en-US" dirty="0"/>
              <a:t>.</a:t>
            </a:r>
            <a:endParaRPr lang="en-SG" dirty="0"/>
          </a:p>
          <a:p>
            <a:pPr lvl="0"/>
            <a:r>
              <a:rPr lang="en-US" dirty="0" err="1"/>
              <a:t>Berita</a:t>
            </a:r>
            <a:r>
              <a:rPr lang="en-US" dirty="0"/>
              <a:t> </a:t>
            </a:r>
            <a:r>
              <a:rPr lang="en-US" dirty="0" err="1"/>
              <a:t>Harian</a:t>
            </a:r>
            <a:r>
              <a:rPr lang="en-US" dirty="0"/>
              <a:t>, </a:t>
            </a:r>
            <a:r>
              <a:rPr lang="en-US" i="1" dirty="0" err="1"/>
              <a:t>Singapura</a:t>
            </a:r>
            <a:r>
              <a:rPr lang="en-US" i="1" dirty="0"/>
              <a:t>: </a:t>
            </a:r>
            <a:r>
              <a:rPr lang="en-US" i="1" dirty="0" err="1"/>
              <a:t>Tahap</a:t>
            </a:r>
            <a:r>
              <a:rPr lang="en-US" i="1" dirty="0"/>
              <a:t> </a:t>
            </a:r>
            <a:r>
              <a:rPr lang="en-US" i="1" dirty="0" err="1"/>
              <a:t>Selanjutnya</a:t>
            </a:r>
            <a:r>
              <a:rPr lang="en-US" dirty="0"/>
              <a:t>, 1991.</a:t>
            </a:r>
            <a:endParaRPr lang="en-SG" dirty="0"/>
          </a:p>
          <a:p>
            <a:pPr lvl="0"/>
            <a:r>
              <a:rPr lang="en-US" dirty="0" err="1"/>
              <a:t>Hussin</a:t>
            </a:r>
            <a:r>
              <a:rPr lang="en-US" dirty="0"/>
              <a:t> </a:t>
            </a:r>
            <a:r>
              <a:rPr lang="en-US" dirty="0" err="1"/>
              <a:t>Mutalib</a:t>
            </a:r>
            <a:r>
              <a:rPr lang="en-US" dirty="0"/>
              <a:t>, </a:t>
            </a:r>
            <a:r>
              <a:rPr lang="en-US" i="1" dirty="0" err="1"/>
              <a:t>Melayu</a:t>
            </a:r>
            <a:r>
              <a:rPr lang="en-US" i="1" dirty="0"/>
              <a:t> </a:t>
            </a:r>
            <a:r>
              <a:rPr lang="en-US" i="1" dirty="0" err="1"/>
              <a:t>Singapura</a:t>
            </a:r>
            <a:r>
              <a:rPr lang="en-US" i="1" dirty="0"/>
              <a:t> </a:t>
            </a:r>
            <a:r>
              <a:rPr lang="en-US" i="1" dirty="0" err="1"/>
              <a:t>Sebagai</a:t>
            </a:r>
            <a:r>
              <a:rPr lang="en-US" i="1" dirty="0"/>
              <a:t> </a:t>
            </a:r>
            <a:r>
              <a:rPr lang="en-US" i="1" dirty="0" err="1"/>
              <a:t>Kaum</a:t>
            </a:r>
            <a:r>
              <a:rPr lang="en-US" i="1" dirty="0"/>
              <a:t> </a:t>
            </a:r>
            <a:r>
              <a:rPr lang="en-US" i="1" dirty="0" err="1"/>
              <a:t>Minoriti</a:t>
            </a:r>
            <a:r>
              <a:rPr lang="en-US" i="1" dirty="0"/>
              <a:t> </a:t>
            </a:r>
            <a:r>
              <a:rPr lang="en-US" i="1" dirty="0" err="1"/>
              <a:t>dan</a:t>
            </a:r>
            <a:r>
              <a:rPr lang="en-US" i="1" dirty="0"/>
              <a:t> Muslim </a:t>
            </a:r>
            <a:r>
              <a:rPr lang="en-US" i="1" dirty="0" err="1"/>
              <a:t>Dalam</a:t>
            </a:r>
            <a:r>
              <a:rPr lang="en-US" i="1" dirty="0"/>
              <a:t> </a:t>
            </a:r>
            <a:r>
              <a:rPr lang="en-US" i="1" dirty="0" err="1"/>
              <a:t>Sebuah</a:t>
            </a:r>
            <a:r>
              <a:rPr lang="en-US" i="1" dirty="0"/>
              <a:t> </a:t>
            </a:r>
            <a:r>
              <a:rPr lang="en-US" i="1" dirty="0" err="1"/>
              <a:t>Negeri</a:t>
            </a:r>
            <a:r>
              <a:rPr lang="en-US" i="1" dirty="0"/>
              <a:t> Global</a:t>
            </a:r>
            <a:r>
              <a:rPr lang="en-US" dirty="0"/>
              <a:t>, NUS, Singapore, 2016M.</a:t>
            </a:r>
            <a:endParaRPr lang="en-SG" dirty="0"/>
          </a:p>
          <a:p>
            <a:pPr lvl="0"/>
            <a:r>
              <a:rPr lang="en-US" dirty="0"/>
              <a:t>RRG, </a:t>
            </a:r>
            <a:r>
              <a:rPr lang="en-US" i="1" dirty="0"/>
              <a:t>Winning Hearts &amp; Minds Embracing &amp; Peace,</a:t>
            </a:r>
            <a:r>
              <a:rPr lang="en-US" dirty="0"/>
              <a:t> Singapore, 2008.</a:t>
            </a:r>
            <a:endParaRPr lang="en-SG" dirty="0"/>
          </a:p>
          <a:p>
            <a:pPr lvl="0"/>
            <a:r>
              <a:rPr lang="en-US" dirty="0"/>
              <a:t>RRG </a:t>
            </a:r>
            <a:r>
              <a:rPr lang="en-US" i="1" dirty="0"/>
              <a:t>Winning Hearts &amp; Minds Promoting Harmony</a:t>
            </a:r>
            <a:r>
              <a:rPr lang="en-US" dirty="0"/>
              <a:t>, Singapore, 2013.</a:t>
            </a:r>
            <a:endParaRPr lang="en-SG" dirty="0"/>
          </a:p>
          <a:p>
            <a:pPr marL="82296" indent="0">
              <a:buNone/>
            </a:pPr>
            <a:endParaRPr lang="en-US" dirty="0"/>
          </a:p>
        </p:txBody>
      </p:sp>
    </p:spTree>
    <p:extLst>
      <p:ext uri="{BB962C8B-B14F-4D97-AF65-F5344CB8AC3E}">
        <p14:creationId xmlns:p14="http://schemas.microsoft.com/office/powerpoint/2010/main" val="228079308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620688"/>
            <a:ext cx="8466144" cy="5627712"/>
          </a:xfrm>
        </p:spPr>
        <p:txBody>
          <a:bodyPr>
            <a:normAutofit fontScale="92500" lnSpcReduction="10000"/>
          </a:bodyPr>
          <a:lstStyle/>
          <a:p>
            <a:r>
              <a:rPr lang="en-SG" dirty="0" err="1"/>
              <a:t>Maka</a:t>
            </a:r>
            <a:r>
              <a:rPr lang="en-SG" dirty="0"/>
              <a:t> </a:t>
            </a:r>
            <a:r>
              <a:rPr lang="en-SG" dirty="0" err="1"/>
              <a:t>nilai-nilai</a:t>
            </a:r>
            <a:r>
              <a:rPr lang="en-SG" dirty="0"/>
              <a:t> Islam yang </a:t>
            </a:r>
            <a:r>
              <a:rPr lang="en-SG" dirty="0" err="1"/>
              <a:t>perlu</a:t>
            </a:r>
            <a:r>
              <a:rPr lang="en-SG" dirty="0"/>
              <a:t> </a:t>
            </a:r>
            <a:r>
              <a:rPr lang="en-SG" dirty="0" err="1"/>
              <a:t>dimasukkan</a:t>
            </a:r>
            <a:r>
              <a:rPr lang="en-SG" dirty="0"/>
              <a:t> </a:t>
            </a:r>
            <a:r>
              <a:rPr lang="en-SG" dirty="0" err="1"/>
              <a:t>ke</a:t>
            </a:r>
            <a:r>
              <a:rPr lang="en-SG" dirty="0"/>
              <a:t> </a:t>
            </a:r>
            <a:r>
              <a:rPr lang="en-SG" dirty="0" err="1"/>
              <a:t>dalam</a:t>
            </a:r>
            <a:r>
              <a:rPr lang="en-SG" dirty="0"/>
              <a:t> </a:t>
            </a:r>
            <a:r>
              <a:rPr lang="en-SG" dirty="0" err="1"/>
              <a:t>pengertian-pengertian</a:t>
            </a:r>
            <a:r>
              <a:rPr lang="en-SG" dirty="0"/>
              <a:t> </a:t>
            </a:r>
            <a:r>
              <a:rPr lang="en-SG" dirty="0" err="1"/>
              <a:t>tersebut</a:t>
            </a:r>
            <a:r>
              <a:rPr lang="en-SG" dirty="0"/>
              <a:t>, </a:t>
            </a:r>
            <a:r>
              <a:rPr lang="en-SG" dirty="0" err="1"/>
              <a:t>hendaklah</a:t>
            </a:r>
            <a:r>
              <a:rPr lang="en-SG" dirty="0"/>
              <a:t> </a:t>
            </a:r>
            <a:r>
              <a:rPr lang="en-SG" dirty="0" err="1"/>
              <a:t>segala</a:t>
            </a:r>
            <a:r>
              <a:rPr lang="en-SG" dirty="0"/>
              <a:t> </a:t>
            </a:r>
            <a:r>
              <a:rPr lang="en-SG" dirty="0" err="1"/>
              <a:t>usaha</a:t>
            </a:r>
            <a:r>
              <a:rPr lang="en-SG" dirty="0"/>
              <a:t> </a:t>
            </a:r>
            <a:r>
              <a:rPr lang="en-SG" dirty="0" err="1"/>
              <a:t>dan</a:t>
            </a:r>
            <a:r>
              <a:rPr lang="en-SG" dirty="0"/>
              <a:t> orang yang </a:t>
            </a:r>
            <a:r>
              <a:rPr lang="en-SG" dirty="0" err="1"/>
              <a:t>melaksanakannya</a:t>
            </a:r>
            <a:r>
              <a:rPr lang="en-SG" dirty="0"/>
              <a:t> </a:t>
            </a:r>
            <a:r>
              <a:rPr lang="en-SG" dirty="0" err="1"/>
              <a:t>adalah</a:t>
            </a:r>
            <a:r>
              <a:rPr lang="en-SG" dirty="0"/>
              <a:t> </a:t>
            </a:r>
            <a:r>
              <a:rPr lang="en-SG" dirty="0" err="1"/>
              <a:t>kerana</a:t>
            </a:r>
            <a:r>
              <a:rPr lang="en-SG" dirty="0"/>
              <a:t> Allah s.w.t. </a:t>
            </a:r>
            <a:r>
              <a:rPr lang="en-SG" dirty="0" err="1"/>
              <a:t>sesuai</a:t>
            </a:r>
            <a:r>
              <a:rPr lang="en-SG" dirty="0"/>
              <a:t> </a:t>
            </a:r>
            <a:r>
              <a:rPr lang="en-SG" dirty="0" err="1"/>
              <a:t>dengan</a:t>
            </a:r>
            <a:r>
              <a:rPr lang="en-SG" dirty="0"/>
              <a:t> </a:t>
            </a:r>
            <a:r>
              <a:rPr lang="en-SG" dirty="0" err="1"/>
              <a:t>firmanNya</a:t>
            </a:r>
            <a:r>
              <a:rPr lang="en-SG" dirty="0"/>
              <a:t> </a:t>
            </a:r>
            <a:r>
              <a:rPr lang="en-SG" dirty="0" err="1"/>
              <a:t>dalam</a:t>
            </a:r>
            <a:r>
              <a:rPr lang="en-SG" dirty="0"/>
              <a:t> surah al-</a:t>
            </a:r>
            <a:r>
              <a:rPr lang="en-SG" dirty="0" err="1"/>
              <a:t>Zariyat</a:t>
            </a:r>
            <a:r>
              <a:rPr lang="en-SG" dirty="0"/>
              <a:t> </a:t>
            </a:r>
            <a:r>
              <a:rPr lang="en-SG" dirty="0" err="1"/>
              <a:t>ayat</a:t>
            </a:r>
            <a:r>
              <a:rPr lang="en-SG" dirty="0"/>
              <a:t> 56 :-</a:t>
            </a:r>
          </a:p>
          <a:p>
            <a:pPr algn="ctr" rtl="1">
              <a:buNone/>
            </a:pPr>
            <a:endParaRPr lang="en-US" dirty="0"/>
          </a:p>
          <a:p>
            <a:pPr algn="ctr" rtl="1">
              <a:buNone/>
            </a:pPr>
            <a:r>
              <a:rPr lang="x-none" sz="5800">
                <a:solidFill>
                  <a:srgbClr val="FFFF00"/>
                </a:solidFill>
                <a:latin typeface="Traditional Arabic" panose="02020603050405020304" pitchFamily="18" charset="-78"/>
                <a:cs typeface="Traditional Arabic" panose="02020603050405020304" pitchFamily="18" charset="-78"/>
              </a:rPr>
              <a:t>وَمَا خَلَقْتُ اْلجِنَّ وَاْلإِنْسَ إِلاَّ لِيَعْبُدُونِ</a:t>
            </a:r>
            <a:endParaRPr lang="en-US" sz="5800" dirty="0">
              <a:solidFill>
                <a:srgbClr val="FFFF00"/>
              </a:solidFill>
              <a:latin typeface="Traditional Arabic" panose="02020603050405020304" pitchFamily="18" charset="-78"/>
              <a:cs typeface="Traditional Arabic" panose="02020603050405020304" pitchFamily="18" charset="-78"/>
            </a:endParaRPr>
          </a:p>
          <a:p>
            <a:pPr algn="ctr">
              <a:buNone/>
            </a:pPr>
            <a:r>
              <a:rPr lang="en-US" i="1" dirty="0"/>
              <a:t>“</a:t>
            </a:r>
            <a:r>
              <a:rPr lang="en-US" i="1" dirty="0" err="1"/>
              <a:t>Tidak</a:t>
            </a:r>
            <a:r>
              <a:rPr lang="en-SG" i="1" dirty="0" err="1"/>
              <a:t>lah</a:t>
            </a:r>
            <a:r>
              <a:rPr lang="en-SG" i="1" dirty="0"/>
              <a:t> </a:t>
            </a:r>
            <a:r>
              <a:rPr lang="en-SG" i="1" dirty="0" err="1"/>
              <a:t>Aku</a:t>
            </a:r>
            <a:r>
              <a:rPr lang="en-SG" i="1" dirty="0"/>
              <a:t> (Allah) </a:t>
            </a:r>
            <a:r>
              <a:rPr lang="en-SG" i="1" dirty="0" err="1"/>
              <a:t>menciptakan</a:t>
            </a:r>
            <a:r>
              <a:rPr lang="en-SG" i="1" dirty="0"/>
              <a:t> </a:t>
            </a:r>
            <a:r>
              <a:rPr lang="en-SG" i="1" dirty="0" err="1"/>
              <a:t>jin</a:t>
            </a:r>
            <a:r>
              <a:rPr lang="en-SG" i="1" dirty="0"/>
              <a:t> </a:t>
            </a:r>
            <a:r>
              <a:rPr lang="en-SG" i="1" dirty="0" err="1"/>
              <a:t>dan</a:t>
            </a:r>
            <a:r>
              <a:rPr lang="en-SG" i="1" dirty="0"/>
              <a:t> </a:t>
            </a:r>
            <a:r>
              <a:rPr lang="en-SG" i="1" dirty="0" err="1"/>
              <a:t>manusia</a:t>
            </a:r>
            <a:r>
              <a:rPr lang="en-SG" i="1" dirty="0"/>
              <a:t> </a:t>
            </a:r>
            <a:r>
              <a:rPr lang="en-SG" i="1" dirty="0" err="1"/>
              <a:t>melainkan</a:t>
            </a:r>
            <a:r>
              <a:rPr lang="en-SG" i="1" dirty="0"/>
              <a:t> </a:t>
            </a:r>
            <a:r>
              <a:rPr lang="en-SG" i="1" dirty="0" err="1"/>
              <a:t>untuk</a:t>
            </a:r>
            <a:r>
              <a:rPr lang="en-SG" i="1" dirty="0"/>
              <a:t> </a:t>
            </a:r>
            <a:r>
              <a:rPr lang="en-SG" i="1" dirty="0" err="1"/>
              <a:t>beribadah</a:t>
            </a:r>
            <a:r>
              <a:rPr lang="en-SG" i="1" dirty="0"/>
              <a:t> </a:t>
            </a:r>
            <a:r>
              <a:rPr lang="en-SG" i="1" dirty="0" err="1"/>
              <a:t>kepadaKu</a:t>
            </a:r>
            <a:r>
              <a:rPr lang="en-SG" i="1" dirty="0"/>
              <a:t>”</a:t>
            </a:r>
            <a:endParaRPr lang="en-SG" dirty="0"/>
          </a:p>
          <a:p>
            <a:pPr marL="82296" indent="0">
              <a:buNone/>
            </a:pPr>
            <a:endParaRPr lang="en-US" dirty="0"/>
          </a:p>
        </p:txBody>
      </p:sp>
    </p:spTree>
    <p:extLst>
      <p:ext uri="{BB962C8B-B14F-4D97-AF65-F5344CB8AC3E}">
        <p14:creationId xmlns:p14="http://schemas.microsoft.com/office/powerpoint/2010/main" val="37152477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par>
                                <p:cTn id="8" presetID="22" presetClass="entr" presetSubtype="8"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wipe(left)">
                                      <p:cBhvr>
                                        <p:cTn id="10" dur="500"/>
                                        <p:tgtEl>
                                          <p:spTgt spid="3">
                                            <p:txEl>
                                              <p:pRg st="2" end="2"/>
                                            </p:txEl>
                                          </p:spTgt>
                                        </p:tgtEl>
                                      </p:cBhvr>
                                    </p:animEffect>
                                  </p:childTnLst>
                                </p:cTn>
                              </p:par>
                              <p:par>
                                <p:cTn id="11" presetID="22" presetClass="entr" presetSubtype="8"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wipe(left)">
                                      <p:cBhvr>
                                        <p:cTn id="1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836712"/>
            <a:ext cx="8682168" cy="5411688"/>
          </a:xfrm>
        </p:spPr>
        <p:txBody>
          <a:bodyPr>
            <a:normAutofit/>
          </a:bodyPr>
          <a:lstStyle/>
          <a:p>
            <a:r>
              <a:rPr lang="en-SG" sz="3600" dirty="0" err="1" smtClean="0"/>
              <a:t>Lebih</a:t>
            </a:r>
            <a:r>
              <a:rPr lang="en-SG" sz="3600" dirty="0" smtClean="0"/>
              <a:t> </a:t>
            </a:r>
            <a:r>
              <a:rPr lang="en-SG" sz="3600" dirty="0" err="1" smtClean="0"/>
              <a:t>tepat</a:t>
            </a:r>
            <a:r>
              <a:rPr lang="en-SG" sz="3600" dirty="0" smtClean="0"/>
              <a:t> </a:t>
            </a:r>
            <a:r>
              <a:rPr lang="en-SG" sz="3600" dirty="0" err="1" smtClean="0"/>
              <a:t>lagi</a:t>
            </a:r>
            <a:r>
              <a:rPr lang="en-SG" sz="3600" dirty="0" smtClean="0"/>
              <a:t> </a:t>
            </a:r>
            <a:r>
              <a:rPr lang="en-SG" sz="3600" dirty="0" err="1" smtClean="0"/>
              <a:t>dilakukan</a:t>
            </a:r>
            <a:r>
              <a:rPr lang="en-SG" sz="3600" dirty="0" smtClean="0"/>
              <a:t> </a:t>
            </a:r>
            <a:r>
              <a:rPr lang="en-SG" sz="3600" dirty="0" err="1" smtClean="0"/>
              <a:t>dengan</a:t>
            </a:r>
            <a:r>
              <a:rPr lang="en-SG" sz="3600" dirty="0" smtClean="0"/>
              <a:t> </a:t>
            </a:r>
            <a:r>
              <a:rPr lang="en-SG" sz="3600" dirty="0" err="1" smtClean="0"/>
              <a:t>niat</a:t>
            </a:r>
            <a:r>
              <a:rPr lang="en-SG" sz="3600" dirty="0" smtClean="0"/>
              <a:t> yang </a:t>
            </a:r>
            <a:r>
              <a:rPr lang="en-SG" sz="3600" dirty="0" err="1" smtClean="0"/>
              <a:t>ikhlas</a:t>
            </a:r>
            <a:r>
              <a:rPr lang="en-SG" sz="3600" dirty="0" smtClean="0"/>
              <a:t> </a:t>
            </a:r>
            <a:r>
              <a:rPr lang="en-SG" sz="3600" dirty="0" err="1" smtClean="0"/>
              <a:t>kerana</a:t>
            </a:r>
            <a:r>
              <a:rPr lang="en-SG" sz="3600" dirty="0" smtClean="0"/>
              <a:t> Allah </a:t>
            </a:r>
            <a:r>
              <a:rPr lang="en-SG" sz="3600" dirty="0" err="1" smtClean="0"/>
              <a:t>s.w.t</a:t>
            </a:r>
            <a:r>
              <a:rPr lang="en-SG" sz="3600" dirty="0" smtClean="0"/>
              <a:t>. </a:t>
            </a:r>
            <a:r>
              <a:rPr lang="en-SG" sz="3600" dirty="0" err="1" smtClean="0"/>
              <a:t>sesuai</a:t>
            </a:r>
            <a:r>
              <a:rPr lang="en-SG" sz="3600" dirty="0" smtClean="0"/>
              <a:t> </a:t>
            </a:r>
            <a:r>
              <a:rPr lang="en-SG" sz="3600" dirty="0" err="1" smtClean="0"/>
              <a:t>dengan</a:t>
            </a:r>
            <a:r>
              <a:rPr lang="en-SG" sz="3600" dirty="0" smtClean="0"/>
              <a:t> </a:t>
            </a:r>
            <a:r>
              <a:rPr lang="en-SG" sz="3600" dirty="0" err="1" smtClean="0"/>
              <a:t>sabda</a:t>
            </a:r>
            <a:r>
              <a:rPr lang="en-SG" sz="3600" dirty="0" smtClean="0"/>
              <a:t> </a:t>
            </a:r>
            <a:r>
              <a:rPr lang="en-SG" sz="3600" dirty="0" err="1" smtClean="0"/>
              <a:t>Rasulullah</a:t>
            </a:r>
            <a:r>
              <a:rPr lang="en-SG" sz="3600" dirty="0" smtClean="0"/>
              <a:t> </a:t>
            </a:r>
            <a:r>
              <a:rPr lang="en-SG" sz="3600" dirty="0" err="1" smtClean="0"/>
              <a:t>s.a.w</a:t>
            </a:r>
            <a:r>
              <a:rPr lang="en-SG" sz="3600" dirty="0" smtClean="0"/>
              <a:t>. :-</a:t>
            </a:r>
          </a:p>
          <a:p>
            <a:pPr algn="ctr">
              <a:buNone/>
            </a:pPr>
            <a:endParaRPr lang="en-US" sz="3600" dirty="0" smtClean="0"/>
          </a:p>
          <a:p>
            <a:pPr algn="ctr">
              <a:buNone/>
            </a:pPr>
            <a:r>
              <a:rPr lang="x-none" sz="6000" smtClean="0">
                <a:solidFill>
                  <a:srgbClr val="FFFF00"/>
                </a:solidFill>
                <a:effectLst/>
                <a:latin typeface="Traditional Arabic" panose="02020603050405020304" pitchFamily="18" charset="-78"/>
                <a:cs typeface="Traditional Arabic" panose="02020603050405020304" pitchFamily="18" charset="-78"/>
              </a:rPr>
              <a:t>إِنَّـمَا اْلأَعْمَالُ بِالنِّيَاتِ</a:t>
            </a:r>
            <a:endParaRPr lang="en-US" sz="6000" dirty="0" smtClean="0">
              <a:solidFill>
                <a:srgbClr val="FFFF00"/>
              </a:solidFill>
              <a:effectLst/>
              <a:latin typeface="Traditional Arabic" panose="02020603050405020304" pitchFamily="18" charset="-78"/>
              <a:cs typeface="Traditional Arabic" panose="02020603050405020304" pitchFamily="18" charset="-78"/>
            </a:endParaRPr>
          </a:p>
          <a:p>
            <a:pPr algn="ctr">
              <a:buNone/>
            </a:pPr>
            <a:r>
              <a:rPr lang="en-US" sz="3600" i="1" dirty="0" smtClean="0"/>
              <a:t>“</a:t>
            </a:r>
            <a:r>
              <a:rPr lang="en-US" sz="3600" i="1" dirty="0" err="1" smtClean="0"/>
              <a:t>Sesungguhnya</a:t>
            </a:r>
            <a:r>
              <a:rPr lang="en-US" sz="3600" i="1" dirty="0" smtClean="0"/>
              <a:t> </a:t>
            </a:r>
            <a:r>
              <a:rPr lang="en-US" sz="3600" i="1" dirty="0" err="1" smtClean="0"/>
              <a:t>amal-amal</a:t>
            </a:r>
            <a:r>
              <a:rPr lang="en-US" sz="3600" i="1" dirty="0" smtClean="0"/>
              <a:t> </a:t>
            </a:r>
            <a:r>
              <a:rPr lang="en-US" sz="3600" i="1" dirty="0" err="1" smtClean="0"/>
              <a:t>dengan</a:t>
            </a:r>
            <a:r>
              <a:rPr lang="en-US" sz="3600" i="1" dirty="0" smtClean="0"/>
              <a:t> </a:t>
            </a:r>
            <a:r>
              <a:rPr lang="en-US" sz="3600" i="1" dirty="0" err="1" smtClean="0"/>
              <a:t>niat-niatnya</a:t>
            </a:r>
            <a:r>
              <a:rPr lang="en-US" sz="3600" i="1" dirty="0" smtClean="0"/>
              <a:t>”</a:t>
            </a:r>
          </a:p>
          <a:p>
            <a:endParaRPr lang="en-SG" sz="2000" dirty="0" smtClean="0"/>
          </a:p>
          <a:p>
            <a:pPr algn="ctr">
              <a:buNone/>
            </a:pPr>
            <a:endParaRPr lang="en-SG"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par>
                                <p:cTn id="8" presetID="22" presetClass="entr" presetSubtype="2"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wipe(right)">
                                      <p:cBhvr>
                                        <p:cTn id="10" dur="500"/>
                                        <p:tgtEl>
                                          <p:spTgt spid="3">
                                            <p:txEl>
                                              <p:pRg st="2" end="2"/>
                                            </p:txEl>
                                          </p:spTgt>
                                        </p:tgtEl>
                                      </p:cBhvr>
                                    </p:animEffect>
                                  </p:childTnLst>
                                </p:cTn>
                              </p:par>
                              <p:par>
                                <p:cTn id="11" presetID="22" presetClass="entr" presetSubtype="8"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wipe(left)">
                                      <p:cBhvr>
                                        <p:cTn id="1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764704"/>
            <a:ext cx="8610160" cy="5483696"/>
          </a:xfrm>
        </p:spPr>
        <p:txBody>
          <a:bodyPr>
            <a:normAutofit lnSpcReduction="10000"/>
          </a:bodyPr>
          <a:lstStyle/>
          <a:p>
            <a:r>
              <a:rPr lang="en-SG" sz="3600" dirty="0"/>
              <a:t>Allah s.w.t. pula </a:t>
            </a:r>
            <a:r>
              <a:rPr lang="en-SG" sz="3600" dirty="0" err="1"/>
              <a:t>berfirman</a:t>
            </a:r>
            <a:r>
              <a:rPr lang="en-SG" sz="3600" dirty="0"/>
              <a:t> </a:t>
            </a:r>
            <a:r>
              <a:rPr lang="en-SG" sz="3600" dirty="0" err="1"/>
              <a:t>dalam</a:t>
            </a:r>
            <a:r>
              <a:rPr lang="en-SG" sz="3600" dirty="0"/>
              <a:t> surah al-</a:t>
            </a:r>
            <a:r>
              <a:rPr lang="en-SG" sz="3600" dirty="0" err="1"/>
              <a:t>Baiyinah</a:t>
            </a:r>
            <a:r>
              <a:rPr lang="en-SG" sz="3600" dirty="0"/>
              <a:t> </a:t>
            </a:r>
            <a:r>
              <a:rPr lang="en-SG" sz="3600" dirty="0" err="1"/>
              <a:t>ayat</a:t>
            </a:r>
            <a:r>
              <a:rPr lang="en-SG" sz="3600" dirty="0"/>
              <a:t> 5</a:t>
            </a:r>
            <a:r>
              <a:rPr lang="en-SG" sz="3600" dirty="0" smtClean="0"/>
              <a:t>:-</a:t>
            </a:r>
          </a:p>
          <a:p>
            <a:endParaRPr lang="en-SG" sz="3600" dirty="0"/>
          </a:p>
          <a:p>
            <a:pPr algn="ctr" rtl="1">
              <a:buNone/>
            </a:pPr>
            <a:r>
              <a:rPr lang="x-none" sz="6000">
                <a:solidFill>
                  <a:srgbClr val="FFFF00"/>
                </a:solidFill>
                <a:effectLst/>
                <a:latin typeface="Traditional Arabic" panose="02020603050405020304" pitchFamily="18" charset="-78"/>
                <a:cs typeface="Traditional Arabic" panose="02020603050405020304" pitchFamily="18" charset="-78"/>
              </a:rPr>
              <a:t>وَمَا أُمِرُوا إِلَّا لِيَعْبُدُوا اللهَ مُخْلِصِينَ لَهُ الدِّينَ حُنَفَاءَ</a:t>
            </a:r>
            <a:endParaRPr lang="en-SG" sz="6000" dirty="0">
              <a:solidFill>
                <a:srgbClr val="FFFF00"/>
              </a:solidFill>
              <a:effectLst/>
              <a:latin typeface="Traditional Arabic" panose="02020603050405020304" pitchFamily="18" charset="-78"/>
              <a:cs typeface="Traditional Arabic" panose="02020603050405020304" pitchFamily="18" charset="-78"/>
            </a:endParaRPr>
          </a:p>
          <a:p>
            <a:pPr algn="ctr">
              <a:buNone/>
            </a:pPr>
            <a:r>
              <a:rPr lang="en-SG" i="1" dirty="0"/>
              <a:t>“</a:t>
            </a:r>
            <a:r>
              <a:rPr lang="en-SG" i="1" dirty="0" err="1"/>
              <a:t>Pada</a:t>
            </a:r>
            <a:r>
              <a:rPr lang="en-SG" i="1" dirty="0"/>
              <a:t> </a:t>
            </a:r>
            <a:r>
              <a:rPr lang="en-SG" i="1" dirty="0" err="1"/>
              <a:t>hal</a:t>
            </a:r>
            <a:r>
              <a:rPr lang="en-SG" i="1" dirty="0"/>
              <a:t> </a:t>
            </a:r>
            <a:r>
              <a:rPr lang="en-SG" i="1" dirty="0" err="1"/>
              <a:t>mereka</a:t>
            </a:r>
            <a:r>
              <a:rPr lang="en-SG" i="1" dirty="0"/>
              <a:t> </a:t>
            </a:r>
            <a:r>
              <a:rPr lang="en-SG" i="1" dirty="0" err="1"/>
              <a:t>tidak</a:t>
            </a:r>
            <a:r>
              <a:rPr lang="en-SG" i="1" dirty="0"/>
              <a:t> </a:t>
            </a:r>
            <a:r>
              <a:rPr lang="en-SG" i="1" dirty="0" err="1"/>
              <a:t>diperintahkan</a:t>
            </a:r>
            <a:r>
              <a:rPr lang="en-SG" i="1" dirty="0"/>
              <a:t> </a:t>
            </a:r>
            <a:r>
              <a:rPr lang="en-SG" i="1" dirty="0" err="1"/>
              <a:t>melainkan</a:t>
            </a:r>
            <a:r>
              <a:rPr lang="en-SG" i="1" dirty="0"/>
              <a:t> </a:t>
            </a:r>
            <a:r>
              <a:rPr lang="en-SG" i="1" dirty="0" err="1"/>
              <a:t>supaya</a:t>
            </a:r>
            <a:r>
              <a:rPr lang="en-SG" i="1" dirty="0"/>
              <a:t> </a:t>
            </a:r>
            <a:r>
              <a:rPr lang="en-SG" i="1" dirty="0" err="1"/>
              <a:t>menyembah</a:t>
            </a:r>
            <a:r>
              <a:rPr lang="en-SG" i="1" dirty="0"/>
              <a:t> Allah </a:t>
            </a:r>
            <a:r>
              <a:rPr lang="en-SG" i="1" dirty="0" err="1"/>
              <a:t>dengan</a:t>
            </a:r>
            <a:r>
              <a:rPr lang="en-SG" i="1" dirty="0"/>
              <a:t> </a:t>
            </a:r>
            <a:r>
              <a:rPr lang="en-SG" i="1" dirty="0" err="1"/>
              <a:t>mengikhlaskan</a:t>
            </a:r>
            <a:r>
              <a:rPr lang="en-SG" i="1" dirty="0"/>
              <a:t> </a:t>
            </a:r>
            <a:r>
              <a:rPr lang="en-SG" i="1" dirty="0" err="1"/>
              <a:t>ibadat</a:t>
            </a:r>
            <a:r>
              <a:rPr lang="en-SG" i="1" dirty="0"/>
              <a:t> </a:t>
            </a:r>
            <a:r>
              <a:rPr lang="en-SG" i="1" dirty="0" err="1"/>
              <a:t>kepadaNya</a:t>
            </a:r>
            <a:r>
              <a:rPr lang="en-SG" i="1" dirty="0"/>
              <a:t>, </a:t>
            </a:r>
            <a:r>
              <a:rPr lang="en-SG" i="1" dirty="0" err="1"/>
              <a:t>lagi</a:t>
            </a:r>
            <a:r>
              <a:rPr lang="en-SG" i="1" dirty="0"/>
              <a:t> </a:t>
            </a:r>
            <a:r>
              <a:rPr lang="en-SG" i="1" dirty="0" err="1"/>
              <a:t>tetap</a:t>
            </a:r>
            <a:r>
              <a:rPr lang="en-SG" i="1" dirty="0"/>
              <a:t> </a:t>
            </a:r>
            <a:r>
              <a:rPr lang="en-SG" i="1" dirty="0" err="1"/>
              <a:t>teguh</a:t>
            </a:r>
            <a:r>
              <a:rPr lang="en-SG" i="1" dirty="0"/>
              <a:t> di </a:t>
            </a:r>
            <a:r>
              <a:rPr lang="en-SG" i="1" dirty="0" err="1"/>
              <a:t>atas</a:t>
            </a:r>
            <a:r>
              <a:rPr lang="en-SG" i="1" dirty="0"/>
              <a:t> </a:t>
            </a:r>
            <a:r>
              <a:rPr lang="en-SG" i="1" dirty="0" err="1"/>
              <a:t>tauhid</a:t>
            </a:r>
            <a:r>
              <a:rPr lang="en-SG" i="1" dirty="0" smtClean="0"/>
              <a:t>”</a:t>
            </a:r>
            <a:endParaRPr lang="en-SG" dirty="0"/>
          </a:p>
        </p:txBody>
      </p:sp>
    </p:spTree>
    <p:extLst>
      <p:ext uri="{BB962C8B-B14F-4D97-AF65-F5344CB8AC3E}">
        <p14:creationId xmlns:p14="http://schemas.microsoft.com/office/powerpoint/2010/main" val="1424241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right)">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left)">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188640"/>
            <a:ext cx="8208560" cy="1296144"/>
          </a:xfrm>
        </p:spPr>
        <p:txBody>
          <a:bodyPr>
            <a:normAutofit fontScale="90000"/>
          </a:bodyPr>
          <a:lstStyle/>
          <a:p>
            <a:pPr lvl="0"/>
            <a:r>
              <a:rPr lang="en-SG" sz="2800" b="1" dirty="0" smtClean="0"/>
              <a:t/>
            </a:r>
            <a:br>
              <a:rPr lang="en-SG" sz="2800" b="1" dirty="0" smtClean="0"/>
            </a:br>
            <a:r>
              <a:rPr lang="en-SG" sz="3100" b="1" dirty="0" smtClean="0">
                <a:solidFill>
                  <a:srgbClr val="FFFF00"/>
                </a:solidFill>
                <a:effectLst/>
              </a:rPr>
              <a:t>2) </a:t>
            </a:r>
            <a:r>
              <a:rPr lang="en-SG" sz="3100" b="1" dirty="0" err="1" smtClean="0">
                <a:solidFill>
                  <a:srgbClr val="FFFF00"/>
                </a:solidFill>
                <a:effectLst/>
              </a:rPr>
              <a:t>Kaunseling</a:t>
            </a:r>
            <a:r>
              <a:rPr lang="en-SG" sz="3100" b="1" dirty="0" smtClean="0">
                <a:solidFill>
                  <a:srgbClr val="FFFF00"/>
                </a:solidFill>
                <a:effectLst/>
              </a:rPr>
              <a:t> &amp; </a:t>
            </a:r>
            <a:r>
              <a:rPr lang="en-SG" sz="3100" b="1" dirty="0" err="1" smtClean="0">
                <a:solidFill>
                  <a:srgbClr val="FFFF00"/>
                </a:solidFill>
                <a:effectLst/>
              </a:rPr>
              <a:t>kaunselor</a:t>
            </a:r>
            <a:r>
              <a:rPr lang="en-SG" sz="3100" b="1" dirty="0" smtClean="0">
                <a:solidFill>
                  <a:srgbClr val="FFFF00"/>
                </a:solidFill>
                <a:effectLst/>
              </a:rPr>
              <a:t> (</a:t>
            </a:r>
            <a:r>
              <a:rPr lang="en-SG" sz="3100" b="1" dirty="0" err="1" smtClean="0">
                <a:solidFill>
                  <a:srgbClr val="FFFF00"/>
                </a:solidFill>
                <a:effectLst/>
              </a:rPr>
              <a:t>Perspektif</a:t>
            </a:r>
            <a:r>
              <a:rPr lang="en-SG" sz="3100" b="1" dirty="0" smtClean="0">
                <a:solidFill>
                  <a:srgbClr val="FFFF00"/>
                </a:solidFill>
                <a:effectLst/>
              </a:rPr>
              <a:t> Islam)</a:t>
            </a:r>
            <a:br>
              <a:rPr lang="en-SG" sz="3100" b="1" dirty="0" smtClean="0">
                <a:solidFill>
                  <a:srgbClr val="FFFF00"/>
                </a:solidFill>
                <a:effectLst/>
              </a:rPr>
            </a:br>
            <a:endParaRPr lang="en-SG" sz="3100" b="1" dirty="0">
              <a:solidFill>
                <a:srgbClr val="FFFF00"/>
              </a:solidFill>
              <a:effectLst/>
            </a:endParaRPr>
          </a:p>
        </p:txBody>
      </p:sp>
      <p:sp>
        <p:nvSpPr>
          <p:cNvPr id="3" name="Content Placeholder 2"/>
          <p:cNvSpPr>
            <a:spLocks noGrp="1"/>
          </p:cNvSpPr>
          <p:nvPr>
            <p:ph idx="1"/>
          </p:nvPr>
        </p:nvSpPr>
        <p:spPr/>
        <p:txBody>
          <a:bodyPr>
            <a:normAutofit/>
          </a:bodyPr>
          <a:lstStyle/>
          <a:p>
            <a:r>
              <a:rPr lang="en-SG" dirty="0" smtClean="0"/>
              <a:t>Islam </a:t>
            </a:r>
            <a:r>
              <a:rPr lang="en-SG" dirty="0" err="1" smtClean="0"/>
              <a:t>tidak</a:t>
            </a:r>
            <a:r>
              <a:rPr lang="en-SG" dirty="0" smtClean="0"/>
              <a:t> </a:t>
            </a:r>
            <a:r>
              <a:rPr lang="en-SG" dirty="0" err="1" smtClean="0"/>
              <a:t>menafikan</a:t>
            </a:r>
            <a:r>
              <a:rPr lang="en-SG" dirty="0" smtClean="0"/>
              <a:t> </a:t>
            </a:r>
            <a:r>
              <a:rPr lang="en-SG" dirty="0" err="1" smtClean="0"/>
              <a:t>pengertian-pengertian</a:t>
            </a:r>
            <a:r>
              <a:rPr lang="en-SG" dirty="0" smtClean="0"/>
              <a:t> </a:t>
            </a:r>
            <a:r>
              <a:rPr lang="en-SG" dirty="0" err="1" smtClean="0"/>
              <a:t>kaunseling</a:t>
            </a:r>
            <a:r>
              <a:rPr lang="en-SG" dirty="0" smtClean="0"/>
              <a:t> </a:t>
            </a:r>
            <a:r>
              <a:rPr lang="en-SG" dirty="0" err="1" smtClean="0"/>
              <a:t>dan</a:t>
            </a:r>
            <a:r>
              <a:rPr lang="en-SG" dirty="0" smtClean="0"/>
              <a:t> </a:t>
            </a:r>
            <a:r>
              <a:rPr lang="en-SG" dirty="0" err="1" smtClean="0"/>
              <a:t>kaunselor</a:t>
            </a:r>
            <a:r>
              <a:rPr lang="en-SG" dirty="0" smtClean="0"/>
              <a:t> yang </a:t>
            </a:r>
            <a:r>
              <a:rPr lang="en-SG" dirty="0" err="1" smtClean="0"/>
              <a:t>telah</a:t>
            </a:r>
            <a:r>
              <a:rPr lang="en-SG" dirty="0" smtClean="0"/>
              <a:t> </a:t>
            </a:r>
            <a:r>
              <a:rPr lang="en-SG" dirty="0" err="1" smtClean="0"/>
              <a:t>diberikan</a:t>
            </a:r>
            <a:r>
              <a:rPr lang="en-SG" dirty="0" smtClean="0"/>
              <a:t> </a:t>
            </a:r>
            <a:r>
              <a:rPr lang="en-SG" dirty="0" err="1" smtClean="0"/>
              <a:t>mengikut</a:t>
            </a:r>
            <a:r>
              <a:rPr lang="en-SG" dirty="0" smtClean="0"/>
              <a:t> </a:t>
            </a:r>
            <a:r>
              <a:rPr lang="en-SG" dirty="0" err="1" smtClean="0"/>
              <a:t>difinisi</a:t>
            </a:r>
            <a:r>
              <a:rPr lang="en-SG" dirty="0" smtClean="0"/>
              <a:t> </a:t>
            </a:r>
            <a:r>
              <a:rPr lang="en-SG" dirty="0" err="1" smtClean="0"/>
              <a:t>bahasanya</a:t>
            </a:r>
            <a:r>
              <a:rPr lang="en-SG" dirty="0" smtClean="0"/>
              <a:t> </a:t>
            </a:r>
            <a:r>
              <a:rPr lang="en-SG" dirty="0" err="1" smtClean="0"/>
              <a:t>kerana</a:t>
            </a:r>
            <a:r>
              <a:rPr lang="en-SG" dirty="0" smtClean="0"/>
              <a:t> </a:t>
            </a:r>
            <a:r>
              <a:rPr lang="en-SG" dirty="0" err="1" smtClean="0"/>
              <a:t>ianya</a:t>
            </a:r>
            <a:r>
              <a:rPr lang="en-SG" dirty="0" smtClean="0"/>
              <a:t> </a:t>
            </a:r>
            <a:r>
              <a:rPr lang="en-SG" dirty="0" err="1" smtClean="0"/>
              <a:t>tidak</a:t>
            </a:r>
            <a:r>
              <a:rPr lang="en-SG" dirty="0" smtClean="0"/>
              <a:t> </a:t>
            </a:r>
            <a:r>
              <a:rPr lang="en-SG" dirty="0" err="1" smtClean="0"/>
              <a:t>bercanggah</a:t>
            </a:r>
            <a:r>
              <a:rPr lang="en-SG" dirty="0" smtClean="0"/>
              <a:t> </a:t>
            </a:r>
            <a:r>
              <a:rPr lang="en-SG" dirty="0" err="1" smtClean="0"/>
              <a:t>dengan</a:t>
            </a:r>
            <a:r>
              <a:rPr lang="en-SG" dirty="0" smtClean="0"/>
              <a:t> Islam. </a:t>
            </a:r>
            <a:r>
              <a:rPr lang="en-SG" dirty="0" err="1" smtClean="0"/>
              <a:t>Sebaliknya</a:t>
            </a:r>
            <a:r>
              <a:rPr lang="en-SG" dirty="0" smtClean="0"/>
              <a:t> </a:t>
            </a:r>
            <a:r>
              <a:rPr lang="en-SG" dirty="0" err="1" smtClean="0"/>
              <a:t>menurut</a:t>
            </a:r>
            <a:r>
              <a:rPr lang="en-SG" dirty="0" smtClean="0"/>
              <a:t> Islam </a:t>
            </a:r>
            <a:r>
              <a:rPr lang="en-SG" dirty="0" err="1" smtClean="0"/>
              <a:t>hendaklah</a:t>
            </a:r>
            <a:r>
              <a:rPr lang="en-SG" dirty="0" smtClean="0"/>
              <a:t> </a:t>
            </a:r>
            <a:r>
              <a:rPr lang="en-SG" dirty="0" err="1" smtClean="0"/>
              <a:t>segala</a:t>
            </a:r>
            <a:r>
              <a:rPr lang="en-SG" dirty="0" smtClean="0"/>
              <a:t> </a:t>
            </a:r>
            <a:r>
              <a:rPr lang="en-SG" dirty="0" err="1" smtClean="0"/>
              <a:t>usaha</a:t>
            </a:r>
            <a:r>
              <a:rPr lang="en-SG" dirty="0" smtClean="0"/>
              <a:t> </a:t>
            </a:r>
            <a:r>
              <a:rPr lang="en-SG" dirty="0" err="1" smtClean="0"/>
              <a:t>tersebut</a:t>
            </a:r>
            <a:r>
              <a:rPr lang="en-SG" dirty="0" smtClean="0"/>
              <a:t> </a:t>
            </a:r>
            <a:r>
              <a:rPr lang="en-SG" dirty="0" err="1" smtClean="0"/>
              <a:t>dilakukan</a:t>
            </a:r>
            <a:r>
              <a:rPr lang="en-SG" dirty="0" smtClean="0"/>
              <a:t> </a:t>
            </a:r>
            <a:r>
              <a:rPr lang="en-SG" dirty="0" err="1" smtClean="0"/>
              <a:t>kerana</a:t>
            </a:r>
            <a:r>
              <a:rPr lang="en-SG" dirty="0" smtClean="0"/>
              <a:t> Allah </a:t>
            </a:r>
            <a:r>
              <a:rPr lang="en-SG" dirty="0" err="1" smtClean="0"/>
              <a:t>s.w.t</a:t>
            </a:r>
            <a:r>
              <a:rPr lang="en-SG" dirty="0" smtClean="0"/>
              <a:t>.  </a:t>
            </a:r>
            <a:r>
              <a:rPr lang="en-SG" dirty="0" err="1" smtClean="0"/>
              <a:t>Sesuai</a:t>
            </a:r>
            <a:r>
              <a:rPr lang="en-SG" dirty="0" smtClean="0"/>
              <a:t> </a:t>
            </a:r>
            <a:r>
              <a:rPr lang="en-SG" dirty="0" err="1" smtClean="0"/>
              <a:t>juga</a:t>
            </a:r>
            <a:r>
              <a:rPr lang="en-SG" dirty="0" smtClean="0"/>
              <a:t> </a:t>
            </a:r>
            <a:r>
              <a:rPr lang="en-SG" dirty="0" err="1" smtClean="0"/>
              <a:t>dengan</a:t>
            </a:r>
            <a:r>
              <a:rPr lang="en-SG" dirty="0" smtClean="0"/>
              <a:t> </a:t>
            </a:r>
            <a:r>
              <a:rPr lang="en-SG" dirty="0" err="1" smtClean="0"/>
              <a:t>ikrar</a:t>
            </a:r>
            <a:r>
              <a:rPr lang="en-SG" dirty="0" smtClean="0"/>
              <a:t> yang </a:t>
            </a:r>
            <a:r>
              <a:rPr lang="en-SG" dirty="0" err="1" smtClean="0"/>
              <a:t>diikrarkan</a:t>
            </a:r>
            <a:r>
              <a:rPr lang="en-SG" dirty="0" smtClean="0"/>
              <a:t> </a:t>
            </a:r>
            <a:r>
              <a:rPr lang="en-SG" dirty="0" err="1" smtClean="0"/>
              <a:t>oleh</a:t>
            </a:r>
            <a:r>
              <a:rPr lang="en-SG" dirty="0" smtClean="0"/>
              <a:t> </a:t>
            </a:r>
            <a:r>
              <a:rPr lang="en-SG" dirty="0" err="1" smtClean="0"/>
              <a:t>setiap</a:t>
            </a:r>
            <a:r>
              <a:rPr lang="en-SG" dirty="0" smtClean="0"/>
              <a:t> </a:t>
            </a:r>
            <a:r>
              <a:rPr lang="en-SG" dirty="0" err="1" smtClean="0"/>
              <a:t>insan</a:t>
            </a:r>
            <a:r>
              <a:rPr lang="en-SG" dirty="0" smtClean="0"/>
              <a:t> </a:t>
            </a:r>
            <a:r>
              <a:rPr lang="en-SG" dirty="0" err="1" smtClean="0"/>
              <a:t>muslim</a:t>
            </a:r>
            <a:r>
              <a:rPr lang="en-SG" dirty="0" smtClean="0"/>
              <a:t> :-</a:t>
            </a:r>
          </a:p>
          <a:p>
            <a:pPr>
              <a:buNone/>
            </a:pPr>
            <a:endParaRPr lang="en-US" sz="2400" dirty="0" smtClean="0"/>
          </a:p>
          <a:p>
            <a:pPr>
              <a:buNone/>
            </a:pPr>
            <a:endParaRPr lang="en-SG"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up)">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left)">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620688"/>
            <a:ext cx="8610160" cy="5627712"/>
          </a:xfrm>
        </p:spPr>
        <p:txBody>
          <a:bodyPr/>
          <a:lstStyle/>
          <a:p>
            <a:pPr algn="ctr">
              <a:buNone/>
            </a:pPr>
            <a:r>
              <a:rPr lang="x-none" sz="6000">
                <a:solidFill>
                  <a:srgbClr val="FFFF00"/>
                </a:solidFill>
                <a:effectLst/>
                <a:latin typeface="Traditional Arabic" panose="02020603050405020304" pitchFamily="18" charset="-78"/>
                <a:cs typeface="Traditional Arabic" panose="02020603050405020304" pitchFamily="18" charset="-78"/>
              </a:rPr>
              <a:t>إِنَّ صَلاَتِي وَنُسُكِي وَمَحْيَايَ وَمَمَاتِي للهِ رَبِّ اْلعَالَمِينَ</a:t>
            </a:r>
            <a:endParaRPr lang="en-US" sz="6000" dirty="0">
              <a:solidFill>
                <a:srgbClr val="FFFF00"/>
              </a:solidFill>
              <a:effectLst/>
              <a:latin typeface="Traditional Arabic" panose="02020603050405020304" pitchFamily="18" charset="-78"/>
              <a:cs typeface="Traditional Arabic" panose="02020603050405020304" pitchFamily="18" charset="-78"/>
            </a:endParaRPr>
          </a:p>
          <a:p>
            <a:pPr algn="ctr">
              <a:buNone/>
            </a:pPr>
            <a:endParaRPr lang="en-US" i="1" dirty="0" smtClean="0"/>
          </a:p>
          <a:p>
            <a:pPr algn="ctr">
              <a:buNone/>
            </a:pPr>
            <a:r>
              <a:rPr lang="en-US" i="1" dirty="0" smtClean="0"/>
              <a:t>“</a:t>
            </a:r>
            <a:r>
              <a:rPr lang="en-US" i="1" dirty="0" err="1"/>
              <a:t>Sesungguhnya</a:t>
            </a:r>
            <a:r>
              <a:rPr lang="en-US" i="1" dirty="0"/>
              <a:t> </a:t>
            </a:r>
            <a:r>
              <a:rPr lang="en-US" i="1" dirty="0" err="1"/>
              <a:t>solatku</a:t>
            </a:r>
            <a:r>
              <a:rPr lang="en-US" i="1" dirty="0"/>
              <a:t> </a:t>
            </a:r>
            <a:r>
              <a:rPr lang="en-US" i="1" dirty="0" err="1"/>
              <a:t>dan</a:t>
            </a:r>
            <a:r>
              <a:rPr lang="en-US" i="1" dirty="0"/>
              <a:t> </a:t>
            </a:r>
            <a:r>
              <a:rPr lang="en-US" i="1" dirty="0" err="1"/>
              <a:t>ibadahku</a:t>
            </a:r>
            <a:r>
              <a:rPr lang="en-US" i="1" dirty="0"/>
              <a:t> </a:t>
            </a:r>
            <a:r>
              <a:rPr lang="en-US" i="1" dirty="0" err="1"/>
              <a:t>serta</a:t>
            </a:r>
            <a:r>
              <a:rPr lang="en-US" i="1" dirty="0"/>
              <a:t> </a:t>
            </a:r>
            <a:r>
              <a:rPr lang="en-US" i="1" dirty="0" err="1"/>
              <a:t>hidup</a:t>
            </a:r>
            <a:r>
              <a:rPr lang="en-US" i="1" dirty="0"/>
              <a:t> </a:t>
            </a:r>
            <a:r>
              <a:rPr lang="en-US" i="1" dirty="0" err="1"/>
              <a:t>dan</a:t>
            </a:r>
            <a:r>
              <a:rPr lang="en-US" i="1" dirty="0"/>
              <a:t> </a:t>
            </a:r>
            <a:r>
              <a:rPr lang="en-US" i="1" dirty="0" err="1"/>
              <a:t>matiku</a:t>
            </a:r>
            <a:r>
              <a:rPr lang="en-US" i="1" dirty="0"/>
              <a:t> </a:t>
            </a:r>
            <a:r>
              <a:rPr lang="en-US" i="1" dirty="0" err="1"/>
              <a:t>adalah</a:t>
            </a:r>
            <a:r>
              <a:rPr lang="en-US" i="1" dirty="0"/>
              <a:t> </a:t>
            </a:r>
            <a:r>
              <a:rPr lang="en-US" i="1" dirty="0" err="1"/>
              <a:t>kerana</a:t>
            </a:r>
            <a:r>
              <a:rPr lang="en-US" i="1" dirty="0"/>
              <a:t> Allah </a:t>
            </a:r>
            <a:r>
              <a:rPr lang="en-US" i="1" dirty="0" err="1"/>
              <a:t>Tuhan</a:t>
            </a:r>
            <a:r>
              <a:rPr lang="en-US" i="1" dirty="0"/>
              <a:t> </a:t>
            </a:r>
            <a:r>
              <a:rPr lang="en-US" i="1" dirty="0" err="1"/>
              <a:t>sekalian</a:t>
            </a:r>
            <a:r>
              <a:rPr lang="en-US" i="1" dirty="0"/>
              <a:t> </a:t>
            </a:r>
            <a:r>
              <a:rPr lang="en-US" i="1" dirty="0" err="1"/>
              <a:t>alam</a:t>
            </a:r>
            <a:r>
              <a:rPr lang="en-US" i="1" dirty="0"/>
              <a:t>.”</a:t>
            </a:r>
            <a:endParaRPr lang="en-SG" dirty="0"/>
          </a:p>
          <a:p>
            <a:pPr marL="82296" indent="0" algn="ctr">
              <a:buNone/>
            </a:pPr>
            <a:endParaRPr lang="en-US" dirty="0"/>
          </a:p>
        </p:txBody>
      </p:sp>
    </p:spTree>
    <p:extLst>
      <p:ext uri="{BB962C8B-B14F-4D97-AF65-F5344CB8AC3E}">
        <p14:creationId xmlns:p14="http://schemas.microsoft.com/office/powerpoint/2010/main" val="16752619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par>
                                <p:cTn id="8" presetID="22" presetClass="entr" presetSubtype="1"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wipe(up)">
                                      <p:cBhvr>
                                        <p:cTn id="1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solidFill>
                  <a:srgbClr val="FFFF00"/>
                </a:solidFill>
                <a:effectLst/>
              </a:rPr>
              <a:t>3) </a:t>
            </a:r>
            <a:r>
              <a:rPr lang="en-US" sz="3200" dirty="0" err="1" smtClean="0">
                <a:solidFill>
                  <a:srgbClr val="FFFF00"/>
                </a:solidFill>
                <a:effectLst/>
              </a:rPr>
              <a:t>Keperluan</a:t>
            </a:r>
            <a:r>
              <a:rPr lang="en-US" sz="3200" dirty="0" smtClean="0">
                <a:solidFill>
                  <a:srgbClr val="FFFF00"/>
                </a:solidFill>
                <a:effectLst/>
              </a:rPr>
              <a:t> </a:t>
            </a:r>
            <a:r>
              <a:rPr lang="en-US" sz="3200" dirty="0" err="1" smtClean="0">
                <a:solidFill>
                  <a:srgbClr val="FFFF00"/>
                </a:solidFill>
                <a:effectLst/>
              </a:rPr>
              <a:t>Ilmu</a:t>
            </a:r>
            <a:r>
              <a:rPr lang="en-US" sz="3200" dirty="0" smtClean="0">
                <a:solidFill>
                  <a:srgbClr val="FFFF00"/>
                </a:solidFill>
                <a:effectLst/>
              </a:rPr>
              <a:t> Islam &amp; </a:t>
            </a:r>
            <a:r>
              <a:rPr lang="en-US" sz="3200" dirty="0" err="1" smtClean="0">
                <a:solidFill>
                  <a:srgbClr val="FFFF00"/>
                </a:solidFill>
                <a:effectLst/>
              </a:rPr>
              <a:t>Psykologi</a:t>
            </a:r>
            <a:r>
              <a:rPr lang="en-US" sz="3200" dirty="0" smtClean="0">
                <a:solidFill>
                  <a:srgbClr val="FFFF00"/>
                </a:solidFill>
                <a:effectLst/>
              </a:rPr>
              <a:t> </a:t>
            </a:r>
            <a:r>
              <a:rPr lang="en-US" sz="3200" dirty="0" err="1" smtClean="0">
                <a:solidFill>
                  <a:srgbClr val="FFFF00"/>
                </a:solidFill>
                <a:effectLst/>
              </a:rPr>
              <a:t>dalam</a:t>
            </a:r>
            <a:r>
              <a:rPr lang="en-US" sz="3200" dirty="0" smtClean="0">
                <a:solidFill>
                  <a:srgbClr val="FFFF00"/>
                </a:solidFill>
                <a:effectLst/>
              </a:rPr>
              <a:t> </a:t>
            </a:r>
            <a:r>
              <a:rPr lang="en-US" sz="3200" dirty="0" err="1" smtClean="0">
                <a:solidFill>
                  <a:srgbClr val="FFFF00"/>
                </a:solidFill>
                <a:effectLst/>
              </a:rPr>
              <a:t>kaunselling</a:t>
            </a:r>
            <a:endParaRPr lang="en-SG" sz="3200" dirty="0">
              <a:solidFill>
                <a:srgbClr val="FFFF00"/>
              </a:solidFill>
              <a:effectLst/>
            </a:endParaRPr>
          </a:p>
        </p:txBody>
      </p:sp>
      <p:sp>
        <p:nvSpPr>
          <p:cNvPr id="3" name="Content Placeholder 2"/>
          <p:cNvSpPr>
            <a:spLocks noGrp="1"/>
          </p:cNvSpPr>
          <p:nvPr>
            <p:ph idx="1"/>
          </p:nvPr>
        </p:nvSpPr>
        <p:spPr>
          <a:xfrm>
            <a:off x="457200" y="1772816"/>
            <a:ext cx="8229600" cy="4358109"/>
          </a:xfrm>
        </p:spPr>
        <p:txBody>
          <a:bodyPr>
            <a:normAutofit/>
          </a:bodyPr>
          <a:lstStyle/>
          <a:p>
            <a:r>
              <a:rPr lang="en-US" sz="3600" dirty="0" err="1" smtClean="0"/>
              <a:t>Atas</a:t>
            </a:r>
            <a:r>
              <a:rPr lang="en-US" sz="3600" dirty="0" smtClean="0"/>
              <a:t> </a:t>
            </a:r>
            <a:r>
              <a:rPr lang="en-US" sz="3600" dirty="0" err="1" smtClean="0"/>
              <a:t>dasar</a:t>
            </a:r>
            <a:r>
              <a:rPr lang="en-US" sz="3600" dirty="0" smtClean="0"/>
              <a:t> </a:t>
            </a:r>
            <a:r>
              <a:rPr lang="en-US" sz="3600" dirty="0" err="1" smtClean="0"/>
              <a:t>keislaman</a:t>
            </a:r>
            <a:r>
              <a:rPr lang="en-US" sz="3600" dirty="0" smtClean="0"/>
              <a:t> </a:t>
            </a:r>
            <a:r>
              <a:rPr lang="en-US" sz="3600" dirty="0" err="1" smtClean="0"/>
              <a:t>usaha-usaha</a:t>
            </a:r>
            <a:r>
              <a:rPr lang="en-US" sz="3600" dirty="0" smtClean="0"/>
              <a:t> </a:t>
            </a:r>
            <a:r>
              <a:rPr lang="en-US" sz="3600" dirty="0" err="1" smtClean="0"/>
              <a:t>kaunseling</a:t>
            </a:r>
            <a:r>
              <a:rPr lang="en-US" sz="3600" dirty="0" smtClean="0"/>
              <a:t> </a:t>
            </a:r>
            <a:r>
              <a:rPr lang="en-US" sz="3600" dirty="0" err="1" smtClean="0"/>
              <a:t>dan</a:t>
            </a:r>
            <a:r>
              <a:rPr lang="en-US" sz="3600" dirty="0" smtClean="0"/>
              <a:t> </a:t>
            </a:r>
            <a:r>
              <a:rPr lang="en-US" sz="3600" dirty="0" err="1" smtClean="0"/>
              <a:t>kaunselor</a:t>
            </a:r>
            <a:r>
              <a:rPr lang="en-US" sz="3600" dirty="0" smtClean="0"/>
              <a:t> RRG, </a:t>
            </a:r>
            <a:r>
              <a:rPr lang="en-US" sz="3600" dirty="0" err="1" smtClean="0"/>
              <a:t>maka</a:t>
            </a:r>
            <a:r>
              <a:rPr lang="en-US" sz="3600" dirty="0" smtClean="0"/>
              <a:t> </a:t>
            </a:r>
            <a:r>
              <a:rPr lang="en-US" sz="3600" dirty="0" err="1" smtClean="0"/>
              <a:t>adalah</a:t>
            </a:r>
            <a:r>
              <a:rPr lang="en-US" sz="3600" dirty="0" smtClean="0"/>
              <a:t> </a:t>
            </a:r>
            <a:r>
              <a:rPr lang="en-US" sz="3600" dirty="0" err="1" smtClean="0"/>
              <a:t>satu</a:t>
            </a:r>
            <a:r>
              <a:rPr lang="en-US" sz="3600" dirty="0" smtClean="0"/>
              <a:t> </a:t>
            </a:r>
            <a:r>
              <a:rPr lang="en-US" sz="3600" dirty="0" err="1" smtClean="0"/>
              <a:t>keperluan</a:t>
            </a:r>
            <a:r>
              <a:rPr lang="en-US" sz="3600" dirty="0" smtClean="0"/>
              <a:t> </a:t>
            </a:r>
            <a:r>
              <a:rPr lang="en-US" sz="3600" dirty="0" err="1" smtClean="0"/>
              <a:t>usaha-usaha</a:t>
            </a:r>
            <a:r>
              <a:rPr lang="en-US" sz="3600" dirty="0" smtClean="0"/>
              <a:t> </a:t>
            </a:r>
            <a:r>
              <a:rPr lang="en-US" sz="3600" dirty="0" err="1" smtClean="0"/>
              <a:t>dan</a:t>
            </a:r>
            <a:r>
              <a:rPr lang="en-US" sz="3600" dirty="0" smtClean="0"/>
              <a:t> </a:t>
            </a:r>
            <a:r>
              <a:rPr lang="en-US" sz="3600" dirty="0" err="1" smtClean="0"/>
              <a:t>pengusahanya</a:t>
            </a:r>
            <a:r>
              <a:rPr lang="en-US" sz="3600" dirty="0" smtClean="0"/>
              <a:t> </a:t>
            </a:r>
            <a:r>
              <a:rPr lang="en-US" sz="3600" dirty="0" err="1" smtClean="0"/>
              <a:t>bergerak</a:t>
            </a:r>
            <a:r>
              <a:rPr lang="en-US" sz="3600" dirty="0" smtClean="0"/>
              <a:t> </a:t>
            </a:r>
            <a:r>
              <a:rPr lang="en-US" sz="3600" dirty="0" err="1" smtClean="0"/>
              <a:t>berpandukan</a:t>
            </a:r>
            <a:r>
              <a:rPr lang="en-US" sz="3600" dirty="0" smtClean="0"/>
              <a:t> </a:t>
            </a:r>
            <a:r>
              <a:rPr lang="en-US" sz="3600" dirty="0" err="1" smtClean="0"/>
              <a:t>ilmu-ilmu</a:t>
            </a:r>
            <a:r>
              <a:rPr lang="en-US" sz="3600" dirty="0" smtClean="0"/>
              <a:t> </a:t>
            </a:r>
            <a:r>
              <a:rPr lang="en-US" sz="3600" dirty="0" err="1" smtClean="0"/>
              <a:t>dari</a:t>
            </a:r>
            <a:r>
              <a:rPr lang="en-US" sz="3600" dirty="0" smtClean="0"/>
              <a:t> </a:t>
            </a:r>
            <a:r>
              <a:rPr lang="en-US" sz="3600" dirty="0" err="1" smtClean="0"/>
              <a:t>ulama</a:t>
            </a:r>
            <a:r>
              <a:rPr lang="en-US" sz="3600" dirty="0" smtClean="0"/>
              <a:t> </a:t>
            </a:r>
            <a:r>
              <a:rPr lang="en-US" sz="3600" dirty="0" err="1" smtClean="0"/>
              <a:t>dan</a:t>
            </a:r>
            <a:r>
              <a:rPr lang="en-US" sz="3600" dirty="0" smtClean="0"/>
              <a:t> </a:t>
            </a:r>
            <a:r>
              <a:rPr lang="en-US" sz="3600" dirty="0" err="1" smtClean="0"/>
              <a:t>cendikiawan</a:t>
            </a:r>
            <a:r>
              <a:rPr lang="en-US" sz="3600" dirty="0" smtClean="0"/>
              <a:t> Islam </a:t>
            </a:r>
            <a:r>
              <a:rPr lang="en-US" sz="3600" dirty="0" err="1" smtClean="0"/>
              <a:t>di</a:t>
            </a:r>
            <a:r>
              <a:rPr lang="en-US" sz="3600" dirty="0" smtClean="0"/>
              <a:t> </a:t>
            </a:r>
            <a:r>
              <a:rPr lang="en-US" sz="3600" dirty="0" err="1" smtClean="0"/>
              <a:t>samping</a:t>
            </a:r>
            <a:r>
              <a:rPr lang="en-US" sz="3600" dirty="0" smtClean="0"/>
              <a:t> </a:t>
            </a:r>
            <a:r>
              <a:rPr lang="en-US" sz="3600" dirty="0" err="1" smtClean="0"/>
              <a:t>cendikiawan</a:t>
            </a:r>
            <a:r>
              <a:rPr lang="en-US" sz="3600" dirty="0" smtClean="0"/>
              <a:t> yang </a:t>
            </a:r>
            <a:r>
              <a:rPr lang="en-US" sz="3600" dirty="0" err="1" smtClean="0"/>
              <a:t>bukan</a:t>
            </a:r>
            <a:r>
              <a:rPr lang="en-US" sz="3600" dirty="0" smtClean="0"/>
              <a:t> Islam. </a:t>
            </a:r>
          </a:p>
          <a:p>
            <a:pPr>
              <a:buNone/>
            </a:pPr>
            <a:endParaRPr lang="en-SG"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left)">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476672"/>
            <a:ext cx="8610160" cy="5771728"/>
          </a:xfrm>
        </p:spPr>
        <p:txBody>
          <a:bodyPr>
            <a:normAutofit fontScale="92500"/>
          </a:bodyPr>
          <a:lstStyle/>
          <a:p>
            <a:r>
              <a:rPr lang="en-SG" dirty="0" err="1"/>
              <a:t>Kerana</a:t>
            </a:r>
            <a:r>
              <a:rPr lang="en-SG" dirty="0"/>
              <a:t> Islam </a:t>
            </a:r>
            <a:r>
              <a:rPr lang="en-SG" dirty="0" err="1"/>
              <a:t>tidak</a:t>
            </a:r>
            <a:r>
              <a:rPr lang="en-SG" dirty="0"/>
              <a:t> </a:t>
            </a:r>
            <a:r>
              <a:rPr lang="en-SG" dirty="0" err="1"/>
              <a:t>melarang</a:t>
            </a:r>
            <a:r>
              <a:rPr lang="en-SG" dirty="0"/>
              <a:t> </a:t>
            </a:r>
            <a:r>
              <a:rPr lang="en-SG" dirty="0" err="1"/>
              <a:t>mengambil</a:t>
            </a:r>
            <a:r>
              <a:rPr lang="en-SG" dirty="0"/>
              <a:t> </a:t>
            </a:r>
            <a:r>
              <a:rPr lang="en-SG" dirty="0" err="1"/>
              <a:t>ilmu</a:t>
            </a:r>
            <a:r>
              <a:rPr lang="en-SG" dirty="0"/>
              <a:t> </a:t>
            </a:r>
            <a:r>
              <a:rPr lang="en-SG" dirty="0" err="1"/>
              <a:t>dari</a:t>
            </a:r>
            <a:r>
              <a:rPr lang="en-SG" dirty="0"/>
              <a:t> orang yang </a:t>
            </a:r>
            <a:r>
              <a:rPr lang="en-SG" dirty="0" err="1"/>
              <a:t>bukan</a:t>
            </a:r>
            <a:r>
              <a:rPr lang="en-SG" dirty="0"/>
              <a:t> Islam </a:t>
            </a:r>
            <a:r>
              <a:rPr lang="en-SG" dirty="0" err="1"/>
              <a:t>selama</a:t>
            </a:r>
            <a:r>
              <a:rPr lang="en-SG" dirty="0"/>
              <a:t> mana </a:t>
            </a:r>
            <a:r>
              <a:rPr lang="en-SG" dirty="0" err="1"/>
              <a:t>ilmu</a:t>
            </a:r>
            <a:r>
              <a:rPr lang="en-SG" dirty="0"/>
              <a:t> </a:t>
            </a:r>
            <a:r>
              <a:rPr lang="en-SG" dirty="0" err="1"/>
              <a:t>tersebut</a:t>
            </a:r>
            <a:r>
              <a:rPr lang="en-SG" dirty="0"/>
              <a:t> </a:t>
            </a:r>
            <a:r>
              <a:rPr lang="en-SG" dirty="0" err="1"/>
              <a:t>memberi</a:t>
            </a:r>
            <a:r>
              <a:rPr lang="en-SG" dirty="0"/>
              <a:t> </a:t>
            </a:r>
            <a:r>
              <a:rPr lang="en-SG" dirty="0" err="1"/>
              <a:t>manfaat</a:t>
            </a:r>
            <a:r>
              <a:rPr lang="en-SG" dirty="0"/>
              <a:t> </a:t>
            </a:r>
            <a:r>
              <a:rPr lang="en-SG" dirty="0" err="1"/>
              <a:t>kepada</a:t>
            </a:r>
            <a:r>
              <a:rPr lang="en-SG" dirty="0"/>
              <a:t> </a:t>
            </a:r>
            <a:r>
              <a:rPr lang="en-SG" dirty="0" err="1"/>
              <a:t>alam</a:t>
            </a:r>
            <a:r>
              <a:rPr lang="en-SG" dirty="0"/>
              <a:t> </a:t>
            </a:r>
            <a:r>
              <a:rPr lang="en-SG" dirty="0" err="1"/>
              <a:t>sejagat</a:t>
            </a:r>
            <a:r>
              <a:rPr lang="en-SG" dirty="0"/>
              <a:t>. </a:t>
            </a:r>
          </a:p>
          <a:p>
            <a:pPr marL="82296" indent="0">
              <a:buNone/>
            </a:pPr>
            <a:endParaRPr lang="en-SG" dirty="0" smtClean="0"/>
          </a:p>
          <a:p>
            <a:r>
              <a:rPr lang="en-SG" dirty="0" err="1" smtClean="0"/>
              <a:t>Ini</a:t>
            </a:r>
            <a:r>
              <a:rPr lang="en-SG" dirty="0" smtClean="0"/>
              <a:t> </a:t>
            </a:r>
            <a:r>
              <a:rPr lang="en-SG" dirty="0" err="1"/>
              <a:t>berdasarkan</a:t>
            </a:r>
            <a:r>
              <a:rPr lang="en-SG" dirty="0"/>
              <a:t> </a:t>
            </a:r>
            <a:r>
              <a:rPr lang="en-SG" dirty="0" err="1"/>
              <a:t>sabda</a:t>
            </a:r>
            <a:r>
              <a:rPr lang="en-SG" dirty="0"/>
              <a:t> </a:t>
            </a:r>
            <a:r>
              <a:rPr lang="en-SG" dirty="0" err="1"/>
              <a:t>Nabi</a:t>
            </a:r>
            <a:r>
              <a:rPr lang="en-SG" dirty="0"/>
              <a:t> Muhammad </a:t>
            </a:r>
            <a:r>
              <a:rPr lang="en-SG" dirty="0" err="1"/>
              <a:t>s.a.w</a:t>
            </a:r>
            <a:r>
              <a:rPr lang="en-SG" dirty="0"/>
              <a:t>. </a:t>
            </a:r>
            <a:r>
              <a:rPr lang="en-SG" dirty="0" smtClean="0"/>
              <a:t>:</a:t>
            </a:r>
            <a:endParaRPr lang="en-SG" dirty="0"/>
          </a:p>
          <a:p>
            <a:pPr algn="ctr" rtl="1">
              <a:buNone/>
            </a:pPr>
            <a:r>
              <a:rPr lang="x-none" sz="4800">
                <a:solidFill>
                  <a:srgbClr val="FFFF00"/>
                </a:solidFill>
                <a:latin typeface="Traditional Arabic" panose="02020603050405020304" pitchFamily="18" charset="-78"/>
                <a:cs typeface="Traditional Arabic" panose="02020603050405020304" pitchFamily="18" charset="-78"/>
              </a:rPr>
              <a:t>اَلْكَلِمَةُ اْلحِكْمَةُ ضَالَّةُ اْلـمُؤْمِنِ فَحَيْثُ وَجَدَهَا فَهُوَ أَحَقُّ بِـهَا</a:t>
            </a:r>
            <a:endParaRPr lang="en-SG" sz="4800" dirty="0">
              <a:solidFill>
                <a:srgbClr val="FFFF00"/>
              </a:solidFill>
              <a:latin typeface="Traditional Arabic" panose="02020603050405020304" pitchFamily="18" charset="-78"/>
              <a:cs typeface="Traditional Arabic" panose="02020603050405020304" pitchFamily="18" charset="-78"/>
            </a:endParaRPr>
          </a:p>
          <a:p>
            <a:pPr algn="ctr" rtl="1"/>
            <a:r>
              <a:rPr lang="en-US" i="1" dirty="0"/>
              <a:t>“</a:t>
            </a:r>
            <a:r>
              <a:rPr lang="en-US" i="1" dirty="0" err="1"/>
              <a:t>Kebijaksanaan</a:t>
            </a:r>
            <a:r>
              <a:rPr lang="en-US" i="1" dirty="0"/>
              <a:t> </a:t>
            </a:r>
            <a:r>
              <a:rPr lang="en-US" i="1" dirty="0" err="1"/>
              <a:t>itu</a:t>
            </a:r>
            <a:r>
              <a:rPr lang="en-US" i="1" dirty="0"/>
              <a:t> </a:t>
            </a:r>
            <a:r>
              <a:rPr lang="en-US" i="1" dirty="0" err="1"/>
              <a:t>adalah</a:t>
            </a:r>
            <a:r>
              <a:rPr lang="en-US" i="1" dirty="0"/>
              <a:t> </a:t>
            </a:r>
            <a:r>
              <a:rPr lang="en-US" i="1" dirty="0" err="1"/>
              <a:t>sesuatu</a:t>
            </a:r>
            <a:r>
              <a:rPr lang="en-US" i="1" dirty="0"/>
              <a:t> yang </a:t>
            </a:r>
            <a:r>
              <a:rPr lang="en-US" i="1" dirty="0" err="1"/>
              <a:t>hilang</a:t>
            </a:r>
            <a:r>
              <a:rPr lang="en-US" i="1" dirty="0"/>
              <a:t> </a:t>
            </a:r>
            <a:r>
              <a:rPr lang="en-US" i="1" dirty="0" err="1"/>
              <a:t>dari</a:t>
            </a:r>
            <a:r>
              <a:rPr lang="en-US" i="1" dirty="0"/>
              <a:t> </a:t>
            </a:r>
            <a:r>
              <a:rPr lang="en-US" i="1" dirty="0" err="1"/>
              <a:t>diri</a:t>
            </a:r>
            <a:r>
              <a:rPr lang="en-US" i="1" dirty="0"/>
              <a:t> </a:t>
            </a:r>
            <a:r>
              <a:rPr lang="en-US" i="1" dirty="0" err="1"/>
              <a:t>seorang</a:t>
            </a:r>
            <a:r>
              <a:rPr lang="en-US" i="1" dirty="0"/>
              <a:t> yang </a:t>
            </a:r>
            <a:r>
              <a:rPr lang="en-US" i="1" dirty="0" err="1"/>
              <a:t>beriman</a:t>
            </a:r>
            <a:r>
              <a:rPr lang="en-US" i="1" dirty="0"/>
              <a:t>, </a:t>
            </a:r>
            <a:r>
              <a:rPr lang="en-US" i="1" dirty="0" err="1"/>
              <a:t>maka</a:t>
            </a:r>
            <a:r>
              <a:rPr lang="en-US" i="1" dirty="0"/>
              <a:t> di mana </a:t>
            </a:r>
            <a:r>
              <a:rPr lang="en-US" i="1" dirty="0" err="1"/>
              <a:t>dia</a:t>
            </a:r>
            <a:r>
              <a:rPr lang="en-US" i="1" dirty="0"/>
              <a:t> </a:t>
            </a:r>
            <a:r>
              <a:rPr lang="en-US" i="1" dirty="0" err="1"/>
              <a:t>mendapatinya</a:t>
            </a:r>
            <a:r>
              <a:rPr lang="en-US" i="1" dirty="0"/>
              <a:t>, </a:t>
            </a:r>
            <a:r>
              <a:rPr lang="en-US" i="1" dirty="0" err="1"/>
              <a:t>dia</a:t>
            </a:r>
            <a:r>
              <a:rPr lang="en-US" i="1" dirty="0"/>
              <a:t> </a:t>
            </a:r>
            <a:r>
              <a:rPr lang="en-US" i="1" dirty="0" err="1"/>
              <a:t>adalah</a:t>
            </a:r>
            <a:r>
              <a:rPr lang="en-US" i="1" dirty="0"/>
              <a:t> orang yang paling </a:t>
            </a:r>
            <a:r>
              <a:rPr lang="en-US" i="1" dirty="0" err="1"/>
              <a:t>berhak</a:t>
            </a:r>
            <a:r>
              <a:rPr lang="en-US" i="1" dirty="0"/>
              <a:t> </a:t>
            </a:r>
            <a:r>
              <a:rPr lang="en-US" i="1" dirty="0" err="1"/>
              <a:t>terhadapnya</a:t>
            </a:r>
            <a:r>
              <a:rPr lang="en-US" i="1" dirty="0"/>
              <a:t>”</a:t>
            </a:r>
            <a:endParaRPr lang="en-SG" dirty="0"/>
          </a:p>
          <a:p>
            <a:endParaRPr lang="en-US" dirty="0"/>
          </a:p>
        </p:txBody>
      </p:sp>
    </p:spTree>
    <p:extLst>
      <p:ext uri="{BB962C8B-B14F-4D97-AF65-F5344CB8AC3E}">
        <p14:creationId xmlns:p14="http://schemas.microsoft.com/office/powerpoint/2010/main" val="13209372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par>
                                <p:cTn id="8" presetID="22" presetClass="entr" presetSubtype="1"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wipe(up)">
                                      <p:cBhvr>
                                        <p:cTn id="10" dur="500"/>
                                        <p:tgtEl>
                                          <p:spTgt spid="3">
                                            <p:txEl>
                                              <p:pRg st="2" end="2"/>
                                            </p:txEl>
                                          </p:spTgt>
                                        </p:tgtEl>
                                      </p:cBhvr>
                                    </p:animEffect>
                                  </p:childTnLst>
                                </p:cTn>
                              </p:par>
                              <p:par>
                                <p:cTn id="11" presetID="22" presetClass="entr" presetSubtype="1"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wipe(up)">
                                      <p:cBhvr>
                                        <p:cTn id="13" dur="500"/>
                                        <p:tgtEl>
                                          <p:spTgt spid="3">
                                            <p:txEl>
                                              <p:pRg st="3" end="3"/>
                                            </p:txEl>
                                          </p:spTgt>
                                        </p:tgtEl>
                                      </p:cBhvr>
                                    </p:animEffect>
                                  </p:childTnLst>
                                </p:cTn>
                              </p:par>
                              <p:par>
                                <p:cTn id="14" presetID="22" presetClass="entr" presetSubtype="1" fill="hold" nodeType="with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wipe(up)">
                                      <p:cBhvr>
                                        <p:cTn id="16"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404664"/>
            <a:ext cx="8682168" cy="5843736"/>
          </a:xfrm>
        </p:spPr>
        <p:txBody>
          <a:bodyPr>
            <a:normAutofit/>
          </a:bodyPr>
          <a:lstStyle/>
          <a:p>
            <a:r>
              <a:rPr lang="en-US" sz="3600" dirty="0" err="1" smtClean="0"/>
              <a:t>Antara</a:t>
            </a:r>
            <a:r>
              <a:rPr lang="en-US" sz="3600" dirty="0" smtClean="0"/>
              <a:t> </a:t>
            </a:r>
            <a:r>
              <a:rPr lang="en-US" sz="3600" dirty="0" err="1" smtClean="0"/>
              <a:t>hikmah</a:t>
            </a:r>
            <a:r>
              <a:rPr lang="en-US" sz="3600" dirty="0" smtClean="0"/>
              <a:t> </a:t>
            </a:r>
            <a:r>
              <a:rPr lang="en-US" sz="3600" dirty="0" err="1" smtClean="0"/>
              <a:t>atau</a:t>
            </a:r>
            <a:r>
              <a:rPr lang="en-US" sz="3600" dirty="0" smtClean="0"/>
              <a:t> </a:t>
            </a:r>
            <a:r>
              <a:rPr lang="en-US" sz="3600" dirty="0" err="1" smtClean="0"/>
              <a:t>kebijaksanaan</a:t>
            </a:r>
            <a:r>
              <a:rPr lang="en-US" sz="3600" dirty="0" smtClean="0"/>
              <a:t> </a:t>
            </a:r>
            <a:r>
              <a:rPr lang="en-US" sz="3600" dirty="0" err="1" smtClean="0"/>
              <a:t>menurut</a:t>
            </a:r>
            <a:r>
              <a:rPr lang="en-US" sz="3600" dirty="0" smtClean="0"/>
              <a:t> </a:t>
            </a:r>
            <a:r>
              <a:rPr lang="en-US" sz="3600" dirty="0" err="1" smtClean="0"/>
              <a:t>ilmu</a:t>
            </a:r>
            <a:r>
              <a:rPr lang="en-US" sz="3600" dirty="0" smtClean="0"/>
              <a:t> Islam </a:t>
            </a:r>
            <a:r>
              <a:rPr lang="en-US" sz="3600" dirty="0" err="1" smtClean="0"/>
              <a:t>adalah</a:t>
            </a:r>
            <a:r>
              <a:rPr lang="en-US" sz="3600" dirty="0" smtClean="0"/>
              <a:t> </a:t>
            </a:r>
            <a:r>
              <a:rPr lang="en-US" sz="3600" dirty="0" err="1" smtClean="0"/>
              <a:t>ilmu</a:t>
            </a:r>
            <a:r>
              <a:rPr lang="en-US" sz="3600" dirty="0" smtClean="0"/>
              <a:t> </a:t>
            </a:r>
            <a:r>
              <a:rPr lang="en-US" sz="3600" dirty="0" err="1" smtClean="0"/>
              <a:t>pensucian</a:t>
            </a:r>
            <a:r>
              <a:rPr lang="en-US" sz="3600" dirty="0" smtClean="0"/>
              <a:t> </a:t>
            </a:r>
            <a:r>
              <a:rPr lang="en-US" sz="3600" dirty="0" err="1" smtClean="0"/>
              <a:t>hati</a:t>
            </a:r>
            <a:r>
              <a:rPr lang="en-US" sz="3600" dirty="0" smtClean="0"/>
              <a:t> </a:t>
            </a:r>
            <a:r>
              <a:rPr lang="en-US" sz="3600" dirty="0" err="1" smtClean="0"/>
              <a:t>atau</a:t>
            </a:r>
            <a:r>
              <a:rPr lang="en-US" sz="3600" dirty="0" smtClean="0"/>
              <a:t> </a:t>
            </a:r>
            <a:r>
              <a:rPr lang="en-US" sz="3600" dirty="0" err="1" smtClean="0"/>
              <a:t>nafs</a:t>
            </a:r>
            <a:r>
              <a:rPr lang="en-US" sz="3600" dirty="0" smtClean="0"/>
              <a:t> </a:t>
            </a:r>
            <a:r>
              <a:rPr lang="en-US" sz="3600" dirty="0" err="1" smtClean="0"/>
              <a:t>sesuai</a:t>
            </a:r>
            <a:r>
              <a:rPr lang="en-US" sz="3600" dirty="0" smtClean="0"/>
              <a:t> </a:t>
            </a:r>
            <a:r>
              <a:rPr lang="en-US" sz="3600" dirty="0" err="1" smtClean="0"/>
              <a:t>seperti</a:t>
            </a:r>
            <a:r>
              <a:rPr lang="en-US" sz="3600" dirty="0" smtClean="0"/>
              <a:t> </a:t>
            </a:r>
            <a:r>
              <a:rPr lang="en-US" sz="3600" dirty="0" err="1" smtClean="0"/>
              <a:t>apa</a:t>
            </a:r>
            <a:r>
              <a:rPr lang="en-US" sz="3600" dirty="0" smtClean="0"/>
              <a:t> yang </a:t>
            </a:r>
            <a:r>
              <a:rPr lang="en-US" sz="3600" dirty="0" err="1" smtClean="0"/>
              <a:t>difirman</a:t>
            </a:r>
            <a:r>
              <a:rPr lang="en-US" sz="3600" dirty="0" smtClean="0"/>
              <a:t> Allah </a:t>
            </a:r>
            <a:r>
              <a:rPr lang="en-US" sz="3600" dirty="0" err="1" smtClean="0"/>
              <a:t>s.w.t</a:t>
            </a:r>
            <a:r>
              <a:rPr lang="en-US" sz="3600" dirty="0" smtClean="0"/>
              <a:t>. </a:t>
            </a:r>
            <a:r>
              <a:rPr lang="en-US" sz="3600" dirty="0" err="1" smtClean="0"/>
              <a:t>dalam</a:t>
            </a:r>
            <a:r>
              <a:rPr lang="en-US" sz="3600" dirty="0" smtClean="0"/>
              <a:t> </a:t>
            </a:r>
            <a:r>
              <a:rPr lang="en-US" sz="3600" dirty="0" err="1" smtClean="0"/>
              <a:t>surah</a:t>
            </a:r>
            <a:r>
              <a:rPr lang="en-US" sz="3600" dirty="0" smtClean="0"/>
              <a:t> al-</a:t>
            </a:r>
            <a:r>
              <a:rPr lang="en-US" sz="3600" dirty="0" err="1" smtClean="0"/>
              <a:t>Baqarah</a:t>
            </a:r>
            <a:r>
              <a:rPr lang="en-US" sz="3600" dirty="0" smtClean="0"/>
              <a:t> </a:t>
            </a:r>
            <a:r>
              <a:rPr lang="en-US" sz="3600" dirty="0" err="1" smtClean="0"/>
              <a:t>ayat</a:t>
            </a:r>
            <a:r>
              <a:rPr lang="en-US" sz="3600" dirty="0" smtClean="0"/>
              <a:t> 151:-</a:t>
            </a:r>
          </a:p>
          <a:p>
            <a:pPr algn="ctr">
              <a:buNone/>
            </a:pPr>
            <a:endParaRPr lang="en-SG" sz="2600" dirty="0" smtClean="0"/>
          </a:p>
          <a:p>
            <a:pPr>
              <a:buNone/>
            </a:pPr>
            <a:endParaRPr lang="en-SG"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476672"/>
            <a:ext cx="8538152" cy="5771728"/>
          </a:xfrm>
        </p:spPr>
        <p:txBody>
          <a:bodyPr>
            <a:normAutofit fontScale="92500" lnSpcReduction="20000"/>
          </a:bodyPr>
          <a:lstStyle/>
          <a:p>
            <a:pPr algn="ctr" rtl="1">
              <a:buNone/>
            </a:pPr>
            <a:r>
              <a:rPr lang="x-none" sz="5200">
                <a:solidFill>
                  <a:srgbClr val="FFFF00"/>
                </a:solidFill>
                <a:effectLst/>
                <a:latin typeface="Traditional Arabic" panose="02020603050405020304" pitchFamily="18" charset="-78"/>
                <a:cs typeface="Traditional Arabic" panose="02020603050405020304" pitchFamily="18" charset="-78"/>
              </a:rPr>
              <a:t>كَمَا أَرْسَلْنَا فِيكُمْ رَسُولاً مِنْكُمْ يَتْلُو عَلَيْكُمْ آيَاتِنَا وَيُزَكِّيكُمْ وَيُعَلِّمُكُمُ الْكِتَابَ وَالْحِكْمَةَ وَيُعَلِّمُكُمْ مَا لَمْ تَكُونُوا تَعْلَمُونَ</a:t>
            </a:r>
            <a:endParaRPr lang="en-SG" sz="5200" dirty="0">
              <a:solidFill>
                <a:srgbClr val="FFFF00"/>
              </a:solidFill>
              <a:effectLst/>
              <a:latin typeface="Traditional Arabic" panose="02020603050405020304" pitchFamily="18" charset="-78"/>
              <a:cs typeface="Traditional Arabic" panose="02020603050405020304" pitchFamily="18" charset="-78"/>
            </a:endParaRPr>
          </a:p>
          <a:p>
            <a:pPr algn="ctr">
              <a:buNone/>
            </a:pPr>
            <a:r>
              <a:rPr lang="en-US" i="1" dirty="0" err="1"/>
              <a:t>Samalah</a:t>
            </a:r>
            <a:r>
              <a:rPr lang="en-US" i="1" dirty="0"/>
              <a:t> </a:t>
            </a:r>
            <a:r>
              <a:rPr lang="en-US" i="1" dirty="0" err="1"/>
              <a:t>seperti</a:t>
            </a:r>
            <a:r>
              <a:rPr lang="en-US" i="1" dirty="0"/>
              <a:t> Kami </a:t>
            </a:r>
            <a:r>
              <a:rPr lang="en-US" i="1" dirty="0" err="1"/>
              <a:t>mengutuskan</a:t>
            </a:r>
            <a:r>
              <a:rPr lang="en-US" i="1" dirty="0"/>
              <a:t> </a:t>
            </a:r>
            <a:r>
              <a:rPr lang="en-US" i="1" dirty="0" err="1"/>
              <a:t>kepada</a:t>
            </a:r>
            <a:r>
              <a:rPr lang="en-US" i="1" dirty="0"/>
              <a:t> </a:t>
            </a:r>
            <a:r>
              <a:rPr lang="en-US" i="1" dirty="0" err="1"/>
              <a:t>kamu</a:t>
            </a:r>
            <a:r>
              <a:rPr lang="en-US" i="1" dirty="0"/>
              <a:t> </a:t>
            </a:r>
            <a:r>
              <a:rPr lang="en-US" i="1" dirty="0" err="1"/>
              <a:t>seorang</a:t>
            </a:r>
            <a:r>
              <a:rPr lang="en-US" i="1" dirty="0"/>
              <a:t> </a:t>
            </a:r>
            <a:r>
              <a:rPr lang="en-US" i="1" dirty="0" err="1"/>
              <a:t>Rasul</a:t>
            </a:r>
            <a:r>
              <a:rPr lang="en-US" i="1" dirty="0"/>
              <a:t> </a:t>
            </a:r>
            <a:r>
              <a:rPr lang="en-US" i="1" dirty="0" err="1"/>
              <a:t>dari</a:t>
            </a:r>
            <a:r>
              <a:rPr lang="en-US" i="1" dirty="0"/>
              <a:t> </a:t>
            </a:r>
            <a:r>
              <a:rPr lang="en-US" i="1" dirty="0" err="1"/>
              <a:t>kalangan</a:t>
            </a:r>
            <a:r>
              <a:rPr lang="en-US" i="1" dirty="0"/>
              <a:t> </a:t>
            </a:r>
            <a:r>
              <a:rPr lang="en-US" i="1" dirty="0" err="1"/>
              <a:t>kamu</a:t>
            </a:r>
            <a:r>
              <a:rPr lang="en-US" i="1" dirty="0"/>
              <a:t> (</a:t>
            </a:r>
            <a:r>
              <a:rPr lang="en-US" i="1" dirty="0" err="1"/>
              <a:t>iaitu</a:t>
            </a:r>
            <a:r>
              <a:rPr lang="en-US" i="1" dirty="0"/>
              <a:t> Muhammad), yang </a:t>
            </a:r>
            <a:r>
              <a:rPr lang="en-US" i="1" dirty="0" err="1"/>
              <a:t>membacakan</a:t>
            </a:r>
            <a:r>
              <a:rPr lang="en-US" i="1" dirty="0"/>
              <a:t> </a:t>
            </a:r>
            <a:r>
              <a:rPr lang="en-US" i="1" dirty="0" err="1"/>
              <a:t>ayat-ayat</a:t>
            </a:r>
            <a:r>
              <a:rPr lang="en-US" i="1" dirty="0"/>
              <a:t> Kami </a:t>
            </a:r>
            <a:r>
              <a:rPr lang="en-US" i="1" dirty="0" err="1"/>
              <a:t>kepada</a:t>
            </a:r>
            <a:r>
              <a:rPr lang="en-US" i="1" dirty="0"/>
              <a:t> </a:t>
            </a:r>
            <a:r>
              <a:rPr lang="en-US" i="1" dirty="0" err="1"/>
              <a:t>kamu</a:t>
            </a:r>
            <a:r>
              <a:rPr lang="en-US" i="1" dirty="0"/>
              <a:t> </a:t>
            </a:r>
            <a:r>
              <a:rPr lang="en-US" i="1" dirty="0" err="1"/>
              <a:t>dan</a:t>
            </a:r>
            <a:r>
              <a:rPr lang="en-US" i="1" dirty="0"/>
              <a:t> </a:t>
            </a:r>
            <a:r>
              <a:rPr lang="en-US" i="1" dirty="0" err="1"/>
              <a:t>membersihkan</a:t>
            </a:r>
            <a:r>
              <a:rPr lang="en-US" i="1" dirty="0"/>
              <a:t> </a:t>
            </a:r>
            <a:r>
              <a:rPr lang="en-US" i="1" dirty="0" err="1"/>
              <a:t>kamu</a:t>
            </a:r>
            <a:r>
              <a:rPr lang="en-US" i="1" dirty="0"/>
              <a:t> (</a:t>
            </a:r>
            <a:r>
              <a:rPr lang="en-US" i="1" dirty="0" err="1"/>
              <a:t>dari</a:t>
            </a:r>
            <a:r>
              <a:rPr lang="en-US" i="1" dirty="0"/>
              <a:t> </a:t>
            </a:r>
            <a:r>
              <a:rPr lang="en-US" i="1" dirty="0" err="1"/>
              <a:t>amalan</a:t>
            </a:r>
            <a:r>
              <a:rPr lang="en-US" i="1" dirty="0"/>
              <a:t> </a:t>
            </a:r>
            <a:r>
              <a:rPr lang="en-US" i="1" dirty="0" err="1"/>
              <a:t>syirik</a:t>
            </a:r>
            <a:r>
              <a:rPr lang="en-US" i="1" dirty="0"/>
              <a:t> </a:t>
            </a:r>
            <a:r>
              <a:rPr lang="en-US" i="1" dirty="0" err="1"/>
              <a:t>dan</a:t>
            </a:r>
            <a:r>
              <a:rPr lang="en-US" i="1" dirty="0"/>
              <a:t> </a:t>
            </a:r>
            <a:r>
              <a:rPr lang="en-US" i="1" dirty="0" err="1"/>
              <a:t>maksiat</a:t>
            </a:r>
            <a:r>
              <a:rPr lang="en-US" i="1" dirty="0"/>
              <a:t>) </a:t>
            </a:r>
            <a:r>
              <a:rPr lang="en-US" i="1" dirty="0" err="1"/>
              <a:t>dan</a:t>
            </a:r>
            <a:r>
              <a:rPr lang="en-US" i="1" dirty="0"/>
              <a:t> yang </a:t>
            </a:r>
            <a:r>
              <a:rPr lang="en-US" i="1" dirty="0" err="1"/>
              <a:t>mengajarkan</a:t>
            </a:r>
            <a:r>
              <a:rPr lang="en-US" i="1" dirty="0"/>
              <a:t> </a:t>
            </a:r>
            <a:r>
              <a:rPr lang="en-US" i="1" dirty="0" err="1"/>
              <a:t>kamu</a:t>
            </a:r>
            <a:r>
              <a:rPr lang="en-US" i="1" dirty="0"/>
              <a:t> </a:t>
            </a:r>
            <a:r>
              <a:rPr lang="en-US" i="1" dirty="0" err="1"/>
              <a:t>kandungan</a:t>
            </a:r>
            <a:r>
              <a:rPr lang="en-US" i="1" dirty="0"/>
              <a:t> </a:t>
            </a:r>
            <a:r>
              <a:rPr lang="en-US" i="1" dirty="0" err="1"/>
              <a:t>Kitab</a:t>
            </a:r>
            <a:r>
              <a:rPr lang="en-US" i="1" dirty="0"/>
              <a:t> (Al-Quran) </a:t>
            </a:r>
            <a:r>
              <a:rPr lang="en-US" i="1" dirty="0" err="1"/>
              <a:t>serta</a:t>
            </a:r>
            <a:r>
              <a:rPr lang="en-US" i="1" dirty="0"/>
              <a:t> </a:t>
            </a:r>
            <a:r>
              <a:rPr lang="en-US" i="1" dirty="0" err="1"/>
              <a:t>Hikmah</a:t>
            </a:r>
            <a:r>
              <a:rPr lang="en-US" i="1" dirty="0"/>
              <a:t> (</a:t>
            </a:r>
            <a:r>
              <a:rPr lang="en-US" i="1" dirty="0" err="1"/>
              <a:t>kebijaksanaan</a:t>
            </a:r>
            <a:r>
              <a:rPr lang="en-US" i="1" dirty="0"/>
              <a:t>) </a:t>
            </a:r>
            <a:r>
              <a:rPr lang="en-US" i="1" dirty="0" err="1"/>
              <a:t>dan</a:t>
            </a:r>
            <a:r>
              <a:rPr lang="en-US" i="1" dirty="0"/>
              <a:t> </a:t>
            </a:r>
            <a:r>
              <a:rPr lang="en-US" i="1" dirty="0" err="1"/>
              <a:t>mengajarkan</a:t>
            </a:r>
            <a:r>
              <a:rPr lang="en-US" i="1" dirty="0"/>
              <a:t> </a:t>
            </a:r>
            <a:r>
              <a:rPr lang="en-US" i="1" dirty="0" err="1"/>
              <a:t>kamu</a:t>
            </a:r>
            <a:r>
              <a:rPr lang="en-US" i="1" dirty="0"/>
              <a:t> </a:t>
            </a:r>
            <a:r>
              <a:rPr lang="en-US" i="1" dirty="0" err="1"/>
              <a:t>apa</a:t>
            </a:r>
            <a:r>
              <a:rPr lang="en-US" i="1" dirty="0"/>
              <a:t> yang </a:t>
            </a:r>
            <a:r>
              <a:rPr lang="en-US" i="1" dirty="0" err="1"/>
              <a:t>belum</a:t>
            </a:r>
            <a:r>
              <a:rPr lang="en-US" i="1" dirty="0"/>
              <a:t> </a:t>
            </a:r>
            <a:r>
              <a:rPr lang="en-US" i="1" dirty="0" err="1"/>
              <a:t>kamu</a:t>
            </a:r>
            <a:r>
              <a:rPr lang="en-US" i="1" dirty="0"/>
              <a:t> </a:t>
            </a:r>
            <a:r>
              <a:rPr lang="en-US" i="1" dirty="0" err="1"/>
              <a:t>ketahui</a:t>
            </a:r>
            <a:r>
              <a:rPr lang="en-US" i="1" dirty="0" smtClean="0"/>
              <a:t>.</a:t>
            </a:r>
            <a:endParaRPr lang="en-SG" dirty="0"/>
          </a:p>
        </p:txBody>
      </p:sp>
    </p:spTree>
    <p:extLst>
      <p:ext uri="{BB962C8B-B14F-4D97-AF65-F5344CB8AC3E}">
        <p14:creationId xmlns:p14="http://schemas.microsoft.com/office/powerpoint/2010/main" val="20985859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righ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274638"/>
            <a:ext cx="8610160" cy="778098"/>
          </a:xfrm>
        </p:spPr>
        <p:txBody>
          <a:bodyPr>
            <a:normAutofit/>
          </a:bodyPr>
          <a:lstStyle/>
          <a:p>
            <a:pPr algn="l"/>
            <a:r>
              <a:rPr lang="en-US" sz="2800" b="1" dirty="0" err="1" smtClean="0">
                <a:solidFill>
                  <a:srgbClr val="FFFF00"/>
                </a:solidFill>
                <a:effectLst/>
              </a:rPr>
              <a:t>Pendahuluan</a:t>
            </a:r>
            <a:r>
              <a:rPr lang="en-US" sz="2800" b="1" dirty="0" smtClean="0">
                <a:solidFill>
                  <a:srgbClr val="FFFF00"/>
                </a:solidFill>
                <a:effectLst/>
              </a:rPr>
              <a:t>:</a:t>
            </a:r>
            <a:r>
              <a:rPr lang="en-US" b="1" dirty="0" smtClean="0">
                <a:solidFill>
                  <a:schemeClr val="tx1"/>
                </a:solidFill>
              </a:rPr>
              <a:t>	</a:t>
            </a:r>
            <a:endParaRPr lang="en-SG" b="1" dirty="0">
              <a:solidFill>
                <a:schemeClr val="tx1"/>
              </a:solidFill>
            </a:endParaRPr>
          </a:p>
        </p:txBody>
      </p:sp>
      <p:sp>
        <p:nvSpPr>
          <p:cNvPr id="3" name="Content Placeholder 2"/>
          <p:cNvSpPr>
            <a:spLocks noGrp="1"/>
          </p:cNvSpPr>
          <p:nvPr>
            <p:ph idx="1"/>
          </p:nvPr>
        </p:nvSpPr>
        <p:spPr>
          <a:xfrm>
            <a:off x="395536" y="1268760"/>
            <a:ext cx="8538152" cy="4979640"/>
          </a:xfrm>
        </p:spPr>
        <p:txBody>
          <a:bodyPr>
            <a:normAutofit/>
          </a:bodyPr>
          <a:lstStyle/>
          <a:p>
            <a:r>
              <a:rPr lang="en-SG" sz="2800" dirty="0" err="1" smtClean="0"/>
              <a:t>Kaunseling</a:t>
            </a:r>
            <a:r>
              <a:rPr lang="en-SG" sz="2800" dirty="0" smtClean="0"/>
              <a:t> </a:t>
            </a:r>
            <a:r>
              <a:rPr lang="en-SG" sz="2800" dirty="0" err="1" smtClean="0"/>
              <a:t>merupakan</a:t>
            </a:r>
            <a:r>
              <a:rPr lang="en-SG" sz="2800" dirty="0" smtClean="0"/>
              <a:t> </a:t>
            </a:r>
            <a:r>
              <a:rPr lang="en-SG" sz="2800" dirty="0" err="1" smtClean="0"/>
              <a:t>satu</a:t>
            </a:r>
            <a:r>
              <a:rPr lang="en-SG" sz="2800" dirty="0" smtClean="0"/>
              <a:t> </a:t>
            </a:r>
            <a:r>
              <a:rPr lang="en-SG" sz="2800" dirty="0" err="1" smtClean="0"/>
              <a:t>usaha</a:t>
            </a:r>
            <a:r>
              <a:rPr lang="en-SG" sz="2800" dirty="0" smtClean="0"/>
              <a:t> yang </a:t>
            </a:r>
            <a:r>
              <a:rPr lang="en-SG" sz="2800" dirty="0" err="1" smtClean="0"/>
              <a:t>semakin</a:t>
            </a:r>
            <a:r>
              <a:rPr lang="en-SG" sz="2800" dirty="0" smtClean="0"/>
              <a:t> </a:t>
            </a:r>
            <a:r>
              <a:rPr lang="en-SG" sz="2800" dirty="0" err="1" smtClean="0"/>
              <a:t>berkembang</a:t>
            </a:r>
            <a:r>
              <a:rPr lang="en-SG" sz="2800" dirty="0" smtClean="0"/>
              <a:t>. </a:t>
            </a:r>
            <a:r>
              <a:rPr lang="en-SG" sz="2800" dirty="0" err="1" smtClean="0"/>
              <a:t>Bahkan</a:t>
            </a:r>
            <a:r>
              <a:rPr lang="en-SG" sz="2800" dirty="0" smtClean="0"/>
              <a:t> </a:t>
            </a:r>
            <a:r>
              <a:rPr lang="en-SG" sz="2800" dirty="0" err="1" smtClean="0"/>
              <a:t>perkembangannya</a:t>
            </a:r>
            <a:r>
              <a:rPr lang="en-SG" sz="2800" dirty="0" smtClean="0"/>
              <a:t> </a:t>
            </a:r>
            <a:r>
              <a:rPr lang="en-SG" sz="2800" dirty="0" err="1" smtClean="0"/>
              <a:t>sudah</a:t>
            </a:r>
            <a:r>
              <a:rPr lang="en-SG" sz="2800" dirty="0" smtClean="0"/>
              <a:t> </a:t>
            </a:r>
            <a:r>
              <a:rPr lang="en-SG" sz="2800" dirty="0" err="1" smtClean="0"/>
              <a:t>semakin</a:t>
            </a:r>
            <a:r>
              <a:rPr lang="en-SG" sz="2800" dirty="0" smtClean="0"/>
              <a:t> </a:t>
            </a:r>
            <a:r>
              <a:rPr lang="en-SG" sz="2800" dirty="0" err="1" smtClean="0"/>
              <a:t>pesat</a:t>
            </a:r>
            <a:r>
              <a:rPr lang="en-SG" sz="2800" dirty="0" smtClean="0"/>
              <a:t> </a:t>
            </a:r>
            <a:r>
              <a:rPr lang="en-SG" sz="2800" dirty="0" err="1" smtClean="0"/>
              <a:t>dan</a:t>
            </a:r>
            <a:r>
              <a:rPr lang="en-SG" sz="2800" dirty="0" smtClean="0"/>
              <a:t> </a:t>
            </a:r>
            <a:r>
              <a:rPr lang="en-SG" sz="2800" dirty="0" err="1" smtClean="0"/>
              <a:t>rancak</a:t>
            </a:r>
            <a:r>
              <a:rPr lang="en-SG" sz="2800" dirty="0" smtClean="0"/>
              <a:t>.</a:t>
            </a:r>
          </a:p>
          <a:p>
            <a:pPr marL="82296" indent="0">
              <a:buNone/>
            </a:pPr>
            <a:r>
              <a:rPr lang="en-SG" sz="2800" dirty="0" smtClean="0"/>
              <a:t> </a:t>
            </a:r>
          </a:p>
          <a:p>
            <a:r>
              <a:rPr lang="en-SG" sz="2800" dirty="0" smtClean="0"/>
              <a:t>Di </a:t>
            </a:r>
            <a:r>
              <a:rPr lang="en-SG" sz="2800" dirty="0" err="1" smtClean="0"/>
              <a:t>dunia</a:t>
            </a:r>
            <a:r>
              <a:rPr lang="en-SG" sz="2800" dirty="0" smtClean="0"/>
              <a:t> yang </a:t>
            </a:r>
            <a:r>
              <a:rPr lang="en-SG" sz="2800" dirty="0" err="1" smtClean="0"/>
              <a:t>semakin</a:t>
            </a:r>
            <a:r>
              <a:rPr lang="en-SG" sz="2800" dirty="0" smtClean="0"/>
              <a:t> </a:t>
            </a:r>
            <a:r>
              <a:rPr lang="en-SG" sz="2800" dirty="0" err="1" smtClean="0"/>
              <a:t>rencam</a:t>
            </a:r>
            <a:r>
              <a:rPr lang="en-SG" sz="2800" dirty="0" smtClean="0"/>
              <a:t> </a:t>
            </a:r>
            <a:r>
              <a:rPr lang="en-SG" sz="2800" dirty="0" err="1" smtClean="0"/>
              <a:t>dengan</a:t>
            </a:r>
            <a:r>
              <a:rPr lang="en-SG" sz="2800" dirty="0" smtClean="0"/>
              <a:t> </a:t>
            </a:r>
            <a:r>
              <a:rPr lang="en-SG" sz="2800" dirty="0" err="1" smtClean="0"/>
              <a:t>pelbagai</a:t>
            </a:r>
            <a:r>
              <a:rPr lang="en-SG" sz="2800" dirty="0" smtClean="0"/>
              <a:t> </a:t>
            </a:r>
            <a:r>
              <a:rPr lang="en-SG" sz="2800" dirty="0" err="1" smtClean="0"/>
              <a:t>masalah</a:t>
            </a:r>
            <a:r>
              <a:rPr lang="en-SG" sz="2800" dirty="0" smtClean="0"/>
              <a:t>, </a:t>
            </a:r>
            <a:r>
              <a:rPr lang="en-SG" sz="2800" dirty="0" err="1" smtClean="0"/>
              <a:t>kaunseling</a:t>
            </a:r>
            <a:r>
              <a:rPr lang="en-SG" sz="2800" dirty="0" smtClean="0"/>
              <a:t> </a:t>
            </a:r>
            <a:r>
              <a:rPr lang="en-SG" sz="2800" dirty="0" err="1" smtClean="0"/>
              <a:t>merupakan</a:t>
            </a:r>
            <a:r>
              <a:rPr lang="en-SG" sz="2800" dirty="0" smtClean="0"/>
              <a:t> </a:t>
            </a:r>
            <a:r>
              <a:rPr lang="en-SG" sz="2800" dirty="0" err="1" smtClean="0"/>
              <a:t>keperluan</a:t>
            </a:r>
            <a:r>
              <a:rPr lang="en-SG" sz="2800" dirty="0" smtClean="0"/>
              <a:t> </a:t>
            </a:r>
            <a:r>
              <a:rPr lang="en-SG" sz="2800" dirty="0" err="1" smtClean="0"/>
              <a:t>terhadap</a:t>
            </a:r>
            <a:r>
              <a:rPr lang="en-SG" sz="2800" dirty="0" smtClean="0"/>
              <a:t> </a:t>
            </a:r>
            <a:r>
              <a:rPr lang="en-SG" sz="2800" dirty="0" err="1" smtClean="0"/>
              <a:t>kaunseling</a:t>
            </a:r>
            <a:r>
              <a:rPr lang="en-SG" sz="2800" dirty="0" smtClean="0"/>
              <a:t> </a:t>
            </a:r>
            <a:r>
              <a:rPr lang="en-SG" sz="2800" dirty="0" err="1" smtClean="0"/>
              <a:t>adalah</a:t>
            </a:r>
            <a:r>
              <a:rPr lang="en-SG" sz="2800" dirty="0" smtClean="0"/>
              <a:t> </a:t>
            </a:r>
            <a:r>
              <a:rPr lang="en-SG" sz="2800" dirty="0" err="1" smtClean="0"/>
              <a:t>seumpama</a:t>
            </a:r>
            <a:r>
              <a:rPr lang="en-SG" sz="2800" dirty="0" smtClean="0"/>
              <a:t> </a:t>
            </a:r>
            <a:r>
              <a:rPr lang="en-SG" sz="2800" dirty="0" err="1" smtClean="0"/>
              <a:t>keperluan</a:t>
            </a:r>
            <a:r>
              <a:rPr lang="en-SG" sz="2800" dirty="0" smtClean="0"/>
              <a:t> </a:t>
            </a:r>
            <a:r>
              <a:rPr lang="en-SG" sz="2800" dirty="0" err="1" smtClean="0"/>
              <a:t>terhadap</a:t>
            </a:r>
            <a:r>
              <a:rPr lang="en-SG" sz="2800" dirty="0" smtClean="0"/>
              <a:t> </a:t>
            </a:r>
            <a:r>
              <a:rPr lang="en-SG" sz="2800" dirty="0" err="1" smtClean="0"/>
              <a:t>udara</a:t>
            </a:r>
            <a:r>
              <a:rPr lang="en-SG" sz="2800" dirty="0" smtClean="0"/>
              <a:t> </a:t>
            </a:r>
            <a:r>
              <a:rPr lang="en-SG" sz="2800" dirty="0" err="1" smtClean="0"/>
              <a:t>segar</a:t>
            </a:r>
            <a:r>
              <a:rPr lang="en-SG" sz="2800" dirty="0" smtClean="0"/>
              <a:t> </a:t>
            </a:r>
            <a:r>
              <a:rPr lang="en-SG" sz="2800" dirty="0" err="1" smtClean="0"/>
              <a:t>dalam</a:t>
            </a:r>
            <a:r>
              <a:rPr lang="en-SG" sz="2800" dirty="0" smtClean="0"/>
              <a:t> </a:t>
            </a:r>
            <a:r>
              <a:rPr lang="en-SG" sz="2800" dirty="0" err="1" smtClean="0"/>
              <a:t>suasana</a:t>
            </a:r>
            <a:r>
              <a:rPr lang="en-SG" sz="2800" dirty="0" smtClean="0"/>
              <a:t> </a:t>
            </a:r>
            <a:r>
              <a:rPr lang="en-SG" sz="2800" dirty="0" err="1" smtClean="0"/>
              <a:t>kesegaran</a:t>
            </a:r>
            <a:r>
              <a:rPr lang="en-SG" sz="2800" dirty="0" smtClean="0"/>
              <a:t> </a:t>
            </a:r>
            <a:r>
              <a:rPr lang="en-SG" sz="2800" dirty="0" err="1" smtClean="0"/>
              <a:t>udara</a:t>
            </a:r>
            <a:r>
              <a:rPr lang="en-SG" sz="2800" dirty="0" smtClean="0"/>
              <a:t> </a:t>
            </a:r>
            <a:r>
              <a:rPr lang="en-SG" sz="2800" dirty="0" err="1" smtClean="0"/>
              <a:t>sudah</a:t>
            </a:r>
            <a:r>
              <a:rPr lang="en-SG" sz="2800" dirty="0" smtClean="0"/>
              <a:t> </a:t>
            </a:r>
            <a:r>
              <a:rPr lang="en-SG" sz="2800" dirty="0" err="1" smtClean="0"/>
              <a:t>amat</a:t>
            </a:r>
            <a:r>
              <a:rPr lang="en-SG" sz="2800" dirty="0" smtClean="0"/>
              <a:t> </a:t>
            </a:r>
            <a:r>
              <a:rPr lang="en-SG" sz="2800" dirty="0" err="1" smtClean="0"/>
              <a:t>tercemar</a:t>
            </a:r>
            <a:r>
              <a:rPr lang="en-SG" sz="2800" dirty="0" smtClean="0"/>
              <a:t> </a:t>
            </a:r>
            <a:r>
              <a:rPr lang="en-SG" sz="2800" dirty="0" err="1" smtClean="0"/>
              <a:t>dengan</a:t>
            </a:r>
            <a:r>
              <a:rPr lang="en-SG" sz="2800" dirty="0" smtClean="0"/>
              <a:t> </a:t>
            </a:r>
            <a:r>
              <a:rPr lang="en-SG" sz="2800" dirty="0" err="1" smtClean="0"/>
              <a:t>kekotoran</a:t>
            </a:r>
            <a:r>
              <a:rPr lang="en-SG" sz="2800" dirty="0" smtClean="0"/>
              <a:t> </a:t>
            </a:r>
            <a:r>
              <a:rPr lang="en-SG" sz="2800" dirty="0" err="1" smtClean="0"/>
              <a:t>dan</a:t>
            </a:r>
            <a:r>
              <a:rPr lang="en-SG" sz="2800" dirty="0" smtClean="0"/>
              <a:t> </a:t>
            </a:r>
            <a:r>
              <a:rPr lang="en-SG" sz="2800" dirty="0" err="1" smtClean="0"/>
              <a:t>pencemaran</a:t>
            </a:r>
            <a:r>
              <a:rPr lang="en-SG" sz="2800" dirty="0" smtClean="0"/>
              <a:t>.</a:t>
            </a:r>
          </a:p>
          <a:p>
            <a:pPr>
              <a:buNone/>
            </a:pPr>
            <a:endParaRPr lang="en-US" dirty="0" smtClean="0"/>
          </a:p>
          <a:p>
            <a:endParaRPr lang="en-SG"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left)">
                                      <p:cBhvr>
                                        <p:cTn id="12" dur="500"/>
                                        <p:tgtEl>
                                          <p:spTgt spid="3">
                                            <p:txEl>
                                              <p:pRg st="0" end="0"/>
                                            </p:txEl>
                                          </p:spTgt>
                                        </p:tgtEl>
                                      </p:cBhvr>
                                    </p:animEffect>
                                  </p:childTnLst>
                                </p:cTn>
                              </p:par>
                              <p:par>
                                <p:cTn id="13" presetID="22" presetClass="entr" presetSubtype="8" fill="hold"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wipe(left)">
                                      <p:cBhvr>
                                        <p:cTn id="15" dur="500"/>
                                        <p:tgtEl>
                                          <p:spTgt spid="3">
                                            <p:txEl>
                                              <p:pRg st="1" end="1"/>
                                            </p:txEl>
                                          </p:spTgt>
                                        </p:tgtEl>
                                      </p:cBhvr>
                                    </p:animEffect>
                                  </p:childTnLst>
                                </p:cTn>
                              </p:par>
                              <p:par>
                                <p:cTn id="16" presetID="22" presetClass="entr" presetSubtype="8" fill="hold" nodeType="with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wipe(left)">
                                      <p:cBhvr>
                                        <p:cTn id="18"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404664"/>
            <a:ext cx="8538152" cy="5843736"/>
          </a:xfrm>
        </p:spPr>
        <p:txBody>
          <a:bodyPr>
            <a:normAutofit/>
          </a:bodyPr>
          <a:lstStyle/>
          <a:p>
            <a:r>
              <a:rPr lang="en-US" sz="3400" dirty="0" err="1" smtClean="0"/>
              <a:t>Ini</a:t>
            </a:r>
            <a:r>
              <a:rPr lang="en-US" sz="3400" dirty="0" smtClean="0"/>
              <a:t> </a:t>
            </a:r>
            <a:r>
              <a:rPr lang="en-US" sz="3400" dirty="0" err="1" smtClean="0"/>
              <a:t>diperjelaskan</a:t>
            </a:r>
            <a:r>
              <a:rPr lang="en-US" sz="3400" dirty="0" smtClean="0"/>
              <a:t> </a:t>
            </a:r>
            <a:r>
              <a:rPr lang="en-US" sz="3400" dirty="0" err="1" smtClean="0"/>
              <a:t>lagi</a:t>
            </a:r>
            <a:r>
              <a:rPr lang="en-US" sz="3400" dirty="0" smtClean="0"/>
              <a:t> </a:t>
            </a:r>
            <a:r>
              <a:rPr lang="en-US" sz="3400" dirty="0" err="1" smtClean="0"/>
              <a:t>oleh</a:t>
            </a:r>
            <a:r>
              <a:rPr lang="en-US" sz="3400" dirty="0" smtClean="0"/>
              <a:t> </a:t>
            </a:r>
            <a:r>
              <a:rPr lang="en-US" sz="3400" dirty="0" err="1" smtClean="0"/>
              <a:t>Rasulullah</a:t>
            </a:r>
            <a:r>
              <a:rPr lang="en-US" sz="3400" dirty="0" smtClean="0"/>
              <a:t> </a:t>
            </a:r>
            <a:r>
              <a:rPr lang="en-US" sz="3400" dirty="0" err="1" smtClean="0"/>
              <a:t>s.a.w</a:t>
            </a:r>
            <a:r>
              <a:rPr lang="en-US" sz="3400" dirty="0" smtClean="0"/>
              <a:t>. </a:t>
            </a:r>
            <a:r>
              <a:rPr lang="en-US" sz="3400" dirty="0" err="1" smtClean="0"/>
              <a:t>dalam</a:t>
            </a:r>
            <a:r>
              <a:rPr lang="en-US" sz="3400" dirty="0" smtClean="0"/>
              <a:t> </a:t>
            </a:r>
            <a:r>
              <a:rPr lang="en-US" sz="3400" dirty="0" err="1" smtClean="0"/>
              <a:t>hadisnya</a:t>
            </a:r>
            <a:r>
              <a:rPr lang="en-US" sz="3400" dirty="0" smtClean="0"/>
              <a:t> :-</a:t>
            </a:r>
            <a:endParaRPr lang="en-SG" sz="3400" dirty="0" smtClean="0"/>
          </a:p>
          <a:p>
            <a:pPr algn="ctr" rtl="1">
              <a:buNone/>
            </a:pPr>
            <a:r>
              <a:rPr lang="x-none" sz="6000" dirty="0" smtClean="0">
                <a:solidFill>
                  <a:srgbClr val="FFFF00"/>
                </a:solidFill>
                <a:effectLst/>
                <a:latin typeface="Traditional Arabic" panose="02020603050405020304" pitchFamily="18" charset="-78"/>
                <a:cs typeface="Traditional Arabic" panose="02020603050405020304" pitchFamily="18" charset="-78"/>
              </a:rPr>
              <a:t>تَـرَكْتُ فِيْـكُمْ أَمْـرَيْنِ مَا إِنْ تَمَسَّـكْتُـمْ بِهِمَـا لَنْ تَضِـلُّوا أَبَـدًا كِتَـابَ اللهِ وَسُـنَّـتِى</a:t>
            </a:r>
            <a:endParaRPr lang="en-SG" sz="6000" dirty="0" smtClean="0">
              <a:solidFill>
                <a:srgbClr val="FFFF00"/>
              </a:solidFill>
              <a:effectLst/>
              <a:latin typeface="Traditional Arabic" panose="02020603050405020304" pitchFamily="18" charset="-78"/>
              <a:cs typeface="Traditional Arabic" panose="02020603050405020304" pitchFamily="18" charset="-78"/>
            </a:endParaRPr>
          </a:p>
          <a:p>
            <a:pPr algn="ctr">
              <a:buNone/>
            </a:pPr>
            <a:r>
              <a:rPr lang="en-US" sz="3400" i="1" dirty="0" smtClean="0"/>
              <a:t>“</a:t>
            </a:r>
            <a:r>
              <a:rPr lang="en-US" sz="3400" i="1" dirty="0" err="1" smtClean="0"/>
              <a:t>Aku</a:t>
            </a:r>
            <a:r>
              <a:rPr lang="en-US" sz="3400" i="1" dirty="0" smtClean="0"/>
              <a:t> </a:t>
            </a:r>
            <a:r>
              <a:rPr lang="en-US" sz="3400" i="1" dirty="0" err="1" smtClean="0"/>
              <a:t>tinggalkan</a:t>
            </a:r>
            <a:r>
              <a:rPr lang="en-US" sz="3400" i="1" dirty="0" smtClean="0"/>
              <a:t> </a:t>
            </a:r>
            <a:r>
              <a:rPr lang="en-US" sz="3400" i="1" dirty="0" err="1" smtClean="0"/>
              <a:t>pada</a:t>
            </a:r>
            <a:r>
              <a:rPr lang="en-US" sz="3400" i="1" dirty="0" smtClean="0"/>
              <a:t> </a:t>
            </a:r>
            <a:r>
              <a:rPr lang="en-US" sz="3400" i="1" dirty="0" err="1" smtClean="0"/>
              <a:t>kamu</a:t>
            </a:r>
            <a:r>
              <a:rPr lang="en-US" sz="3400" i="1" dirty="0" smtClean="0"/>
              <a:t> </a:t>
            </a:r>
            <a:r>
              <a:rPr lang="en-US" sz="3400" i="1" dirty="0" err="1" smtClean="0"/>
              <a:t>dua</a:t>
            </a:r>
            <a:r>
              <a:rPr lang="en-US" sz="3400" i="1" dirty="0" smtClean="0"/>
              <a:t> </a:t>
            </a:r>
            <a:r>
              <a:rPr lang="en-US" sz="3400" i="1" dirty="0" err="1" smtClean="0"/>
              <a:t>perkara</a:t>
            </a:r>
            <a:r>
              <a:rPr lang="en-US" sz="3400" i="1" dirty="0" smtClean="0"/>
              <a:t> </a:t>
            </a:r>
            <a:r>
              <a:rPr lang="en-US" sz="3400" i="1" dirty="0" err="1" smtClean="0"/>
              <a:t>selama</a:t>
            </a:r>
            <a:r>
              <a:rPr lang="en-US" sz="3400" i="1" dirty="0" smtClean="0"/>
              <a:t> mana </a:t>
            </a:r>
            <a:r>
              <a:rPr lang="en-US" sz="3400" i="1" dirty="0" err="1" smtClean="0"/>
              <a:t>kamu</a:t>
            </a:r>
            <a:r>
              <a:rPr lang="en-US" sz="3400" i="1" dirty="0" smtClean="0"/>
              <a:t> </a:t>
            </a:r>
            <a:r>
              <a:rPr lang="en-US" sz="3400" i="1" dirty="0" err="1" smtClean="0"/>
              <a:t>berpegang</a:t>
            </a:r>
            <a:r>
              <a:rPr lang="en-US" sz="3400" i="1" dirty="0" smtClean="0"/>
              <a:t> </a:t>
            </a:r>
            <a:r>
              <a:rPr lang="en-US" sz="3400" i="1" dirty="0" err="1" smtClean="0"/>
              <a:t>dengan</a:t>
            </a:r>
            <a:r>
              <a:rPr lang="en-US" sz="3400" i="1" dirty="0" smtClean="0"/>
              <a:t> </a:t>
            </a:r>
            <a:r>
              <a:rPr lang="en-US" sz="3400" i="1" dirty="0" err="1" smtClean="0"/>
              <a:t>keduanya</a:t>
            </a:r>
            <a:r>
              <a:rPr lang="en-US" sz="3400" i="1" dirty="0" smtClean="0"/>
              <a:t> </a:t>
            </a:r>
            <a:r>
              <a:rPr lang="en-US" sz="3400" i="1" dirty="0" err="1" smtClean="0"/>
              <a:t>kamu</a:t>
            </a:r>
            <a:r>
              <a:rPr lang="en-US" sz="3400" i="1" dirty="0" smtClean="0"/>
              <a:t> </a:t>
            </a:r>
            <a:r>
              <a:rPr lang="en-US" sz="3400" i="1" dirty="0" err="1" smtClean="0"/>
              <a:t>tidak</a:t>
            </a:r>
            <a:r>
              <a:rPr lang="en-US" sz="3400" i="1" dirty="0" smtClean="0"/>
              <a:t> </a:t>
            </a:r>
            <a:r>
              <a:rPr lang="en-US" sz="3400" i="1" dirty="0" err="1" smtClean="0"/>
              <a:t>akan</a:t>
            </a:r>
            <a:r>
              <a:rPr lang="en-US" sz="3400" i="1" dirty="0" smtClean="0"/>
              <a:t> </a:t>
            </a:r>
            <a:r>
              <a:rPr lang="en-US" sz="3400" i="1" dirty="0" err="1" smtClean="0"/>
              <a:t>sekali</a:t>
            </a:r>
            <a:r>
              <a:rPr lang="en-US" sz="3400" i="1" dirty="0" smtClean="0"/>
              <a:t>-kali </a:t>
            </a:r>
            <a:r>
              <a:rPr lang="en-US" sz="3400" i="1" dirty="0" err="1" smtClean="0"/>
              <a:t>sesat</a:t>
            </a:r>
            <a:r>
              <a:rPr lang="en-US" sz="3400" i="1" dirty="0" smtClean="0"/>
              <a:t> </a:t>
            </a:r>
            <a:r>
              <a:rPr lang="en-US" sz="3400" i="1" dirty="0" err="1" smtClean="0"/>
              <a:t>untuk</a:t>
            </a:r>
            <a:r>
              <a:rPr lang="en-US" sz="3400" i="1" dirty="0" smtClean="0"/>
              <a:t> </a:t>
            </a:r>
            <a:r>
              <a:rPr lang="en-US" sz="3400" i="1" dirty="0" err="1" smtClean="0"/>
              <a:t>selama-lamanya</a:t>
            </a:r>
            <a:r>
              <a:rPr lang="en-US" sz="3400" i="1" dirty="0" smtClean="0"/>
              <a:t>, </a:t>
            </a:r>
            <a:r>
              <a:rPr lang="en-US" sz="3400" i="1" dirty="0" err="1" smtClean="0"/>
              <a:t>Kitab</a:t>
            </a:r>
            <a:r>
              <a:rPr lang="en-US" sz="3400" i="1" dirty="0" smtClean="0"/>
              <a:t> Allah (Al-Quran) </a:t>
            </a:r>
            <a:r>
              <a:rPr lang="en-US" sz="3400" i="1" dirty="0" err="1" smtClean="0"/>
              <a:t>dan</a:t>
            </a:r>
            <a:r>
              <a:rPr lang="en-US" sz="3400" i="1" dirty="0" smtClean="0"/>
              <a:t> </a:t>
            </a:r>
            <a:r>
              <a:rPr lang="en-US" sz="3400" i="1" dirty="0" err="1" smtClean="0"/>
              <a:t>Sunnahku</a:t>
            </a:r>
            <a:r>
              <a:rPr lang="en-US" sz="3400" i="1" dirty="0" smtClean="0"/>
              <a:t>” </a:t>
            </a:r>
            <a:endParaRPr lang="en-SG" sz="34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par>
                                <p:cTn id="8" presetID="22" presetClass="entr" presetSubtype="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up)">
                                      <p:cBhvr>
                                        <p:cTn id="10" dur="500"/>
                                        <p:tgtEl>
                                          <p:spTgt spid="3">
                                            <p:txEl>
                                              <p:pRg st="1" end="1"/>
                                            </p:txEl>
                                          </p:spTgt>
                                        </p:tgtEl>
                                      </p:cBhvr>
                                    </p:animEffect>
                                  </p:childTnLst>
                                </p:cTn>
                              </p:par>
                              <p:par>
                                <p:cTn id="11" presetID="22" presetClass="entr" presetSubtype="1"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up)">
                                      <p:cBhvr>
                                        <p:cTn id="1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548680"/>
            <a:ext cx="8682168" cy="5699720"/>
          </a:xfrm>
        </p:spPr>
        <p:txBody>
          <a:bodyPr>
            <a:normAutofit fontScale="92500" lnSpcReduction="20000"/>
          </a:bodyPr>
          <a:lstStyle/>
          <a:p>
            <a:r>
              <a:rPr lang="en-US" dirty="0" err="1"/>
              <a:t>Maka</a:t>
            </a:r>
            <a:r>
              <a:rPr lang="en-US" dirty="0"/>
              <a:t> </a:t>
            </a:r>
            <a:r>
              <a:rPr lang="en-US" dirty="0" err="1"/>
              <a:t>sebagai</a:t>
            </a:r>
            <a:r>
              <a:rPr lang="en-US" dirty="0"/>
              <a:t> </a:t>
            </a:r>
            <a:r>
              <a:rPr lang="en-US" dirty="0" err="1"/>
              <a:t>kaunselor</a:t>
            </a:r>
            <a:r>
              <a:rPr lang="en-US" dirty="0"/>
              <a:t> RRG </a:t>
            </a:r>
            <a:r>
              <a:rPr lang="en-US" dirty="0" err="1"/>
              <a:t>adalah</a:t>
            </a:r>
            <a:r>
              <a:rPr lang="en-US" dirty="0"/>
              <a:t> </a:t>
            </a:r>
            <a:r>
              <a:rPr lang="en-US" dirty="0" err="1"/>
              <a:t>satu</a:t>
            </a:r>
            <a:r>
              <a:rPr lang="en-US" dirty="0"/>
              <a:t> </a:t>
            </a:r>
            <a:r>
              <a:rPr lang="en-US" dirty="0" err="1"/>
              <a:t>keperluan</a:t>
            </a:r>
            <a:r>
              <a:rPr lang="en-US" dirty="0"/>
              <a:t> </a:t>
            </a:r>
            <a:r>
              <a:rPr lang="en-US" dirty="0" err="1"/>
              <a:t>memanfaatkan</a:t>
            </a:r>
            <a:r>
              <a:rPr lang="en-US" dirty="0"/>
              <a:t> </a:t>
            </a:r>
            <a:r>
              <a:rPr lang="en-US" dirty="0" err="1"/>
              <a:t>ilmu-ilmu</a:t>
            </a:r>
            <a:r>
              <a:rPr lang="en-US" dirty="0"/>
              <a:t> Islam </a:t>
            </a:r>
            <a:r>
              <a:rPr lang="en-US" dirty="0" err="1"/>
              <a:t>dalam</a:t>
            </a:r>
            <a:r>
              <a:rPr lang="en-US" dirty="0"/>
              <a:t> </a:t>
            </a:r>
            <a:r>
              <a:rPr lang="en-US" dirty="0" err="1"/>
              <a:t>pengkaunseliannya</a:t>
            </a:r>
            <a:r>
              <a:rPr lang="en-US" dirty="0"/>
              <a:t>. </a:t>
            </a:r>
            <a:r>
              <a:rPr lang="en-US" dirty="0" err="1"/>
              <a:t>Apatah</a:t>
            </a:r>
            <a:r>
              <a:rPr lang="en-US" dirty="0"/>
              <a:t> </a:t>
            </a:r>
            <a:r>
              <a:rPr lang="en-US" dirty="0" err="1"/>
              <a:t>lagi</a:t>
            </a:r>
            <a:r>
              <a:rPr lang="en-US" dirty="0"/>
              <a:t> Islam </a:t>
            </a:r>
            <a:r>
              <a:rPr lang="en-US" dirty="0" err="1"/>
              <a:t>adalah</a:t>
            </a:r>
            <a:r>
              <a:rPr lang="en-US" dirty="0"/>
              <a:t> agama yang paling </a:t>
            </a:r>
            <a:r>
              <a:rPr lang="en-US" dirty="0" err="1"/>
              <a:t>sempurna</a:t>
            </a:r>
            <a:r>
              <a:rPr lang="en-US" dirty="0"/>
              <a:t> </a:t>
            </a:r>
            <a:r>
              <a:rPr lang="en-US" dirty="0" err="1"/>
              <a:t>pada</a:t>
            </a:r>
            <a:r>
              <a:rPr lang="en-US" dirty="0"/>
              <a:t> ‘</a:t>
            </a:r>
            <a:r>
              <a:rPr lang="en-US" dirty="0" err="1"/>
              <a:t>itiqad</a:t>
            </a:r>
            <a:r>
              <a:rPr lang="en-US" dirty="0"/>
              <a:t> </a:t>
            </a:r>
            <a:r>
              <a:rPr lang="en-US" dirty="0" err="1"/>
              <a:t>semua</a:t>
            </a:r>
            <a:r>
              <a:rPr lang="en-US" dirty="0"/>
              <a:t> orang yang </a:t>
            </a:r>
            <a:r>
              <a:rPr lang="en-US" dirty="0" err="1"/>
              <a:t>beriman</a:t>
            </a:r>
            <a:r>
              <a:rPr lang="en-US" dirty="0"/>
              <a:t> </a:t>
            </a:r>
            <a:r>
              <a:rPr lang="en-US" dirty="0" err="1"/>
              <a:t>berdasarkan</a:t>
            </a:r>
            <a:r>
              <a:rPr lang="en-US" dirty="0"/>
              <a:t> </a:t>
            </a:r>
            <a:r>
              <a:rPr lang="en-US" dirty="0" err="1"/>
              <a:t>firman</a:t>
            </a:r>
            <a:r>
              <a:rPr lang="en-US" dirty="0"/>
              <a:t> Allah s.w.t. </a:t>
            </a:r>
            <a:r>
              <a:rPr lang="en-US" dirty="0" err="1"/>
              <a:t>dalam</a:t>
            </a:r>
            <a:r>
              <a:rPr lang="en-US" dirty="0"/>
              <a:t> surah al-</a:t>
            </a:r>
            <a:r>
              <a:rPr lang="en-US" dirty="0" err="1"/>
              <a:t>Maidah</a:t>
            </a:r>
            <a:r>
              <a:rPr lang="en-US" dirty="0"/>
              <a:t> </a:t>
            </a:r>
            <a:r>
              <a:rPr lang="en-US" dirty="0" err="1"/>
              <a:t>ayat</a:t>
            </a:r>
            <a:r>
              <a:rPr lang="en-US" dirty="0"/>
              <a:t> 3:-</a:t>
            </a:r>
            <a:endParaRPr lang="en-SG" dirty="0"/>
          </a:p>
          <a:p>
            <a:pPr algn="ctr" rtl="1">
              <a:buNone/>
            </a:pPr>
            <a:endParaRPr lang="en-US" dirty="0"/>
          </a:p>
          <a:p>
            <a:pPr algn="ctr" rtl="1">
              <a:buNone/>
            </a:pPr>
            <a:r>
              <a:rPr lang="x-none" sz="5200">
                <a:solidFill>
                  <a:srgbClr val="FFFF00"/>
                </a:solidFill>
                <a:effectLst/>
                <a:latin typeface="Traditional Arabic" panose="02020603050405020304" pitchFamily="18" charset="-78"/>
                <a:cs typeface="Traditional Arabic" panose="02020603050405020304" pitchFamily="18" charset="-78"/>
              </a:rPr>
              <a:t>اَلْيَوْمَ أَكْمَلْتُ لَكُمْ دِيْنَكُمْ وَأَتْمَمْتُ عَلَيْكُمْ نِعْمَتِي وِرَضِيتُ لَكُمُ اْلإِسْلاَم </a:t>
            </a:r>
            <a:r>
              <a:rPr lang="x-none" sz="5200" smtClean="0">
                <a:solidFill>
                  <a:srgbClr val="FFFF00"/>
                </a:solidFill>
                <a:effectLst/>
                <a:latin typeface="Traditional Arabic" panose="02020603050405020304" pitchFamily="18" charset="-78"/>
                <a:cs typeface="Traditional Arabic" panose="02020603050405020304" pitchFamily="18" charset="-78"/>
              </a:rPr>
              <a:t>دِينً</a:t>
            </a:r>
            <a:r>
              <a:rPr lang="ar-SA" sz="5200" dirty="0" smtClean="0">
                <a:solidFill>
                  <a:srgbClr val="FFFF00"/>
                </a:solidFill>
                <a:effectLst/>
                <a:latin typeface="Traditional Arabic" panose="02020603050405020304" pitchFamily="18" charset="-78"/>
                <a:cs typeface="Traditional Arabic" panose="02020603050405020304" pitchFamily="18" charset="-78"/>
              </a:rPr>
              <a:t>ا</a:t>
            </a:r>
            <a:endParaRPr lang="en-SG" sz="3900" dirty="0">
              <a:solidFill>
                <a:srgbClr val="FFFF00"/>
              </a:solidFill>
              <a:effectLst/>
            </a:endParaRPr>
          </a:p>
          <a:p>
            <a:pPr algn="ctr">
              <a:buNone/>
            </a:pPr>
            <a:r>
              <a:rPr lang="en-US" i="1" dirty="0"/>
              <a:t>“</a:t>
            </a:r>
            <a:r>
              <a:rPr lang="en-US" i="1" dirty="0" err="1"/>
              <a:t>Pada</a:t>
            </a:r>
            <a:r>
              <a:rPr lang="en-US" i="1" dirty="0"/>
              <a:t> </a:t>
            </a:r>
            <a:r>
              <a:rPr lang="en-US" i="1" dirty="0" err="1"/>
              <a:t>hari</a:t>
            </a:r>
            <a:r>
              <a:rPr lang="en-US" i="1" dirty="0"/>
              <a:t> </a:t>
            </a:r>
            <a:r>
              <a:rPr lang="en-US" i="1" dirty="0" err="1"/>
              <a:t>Aku</a:t>
            </a:r>
            <a:r>
              <a:rPr lang="en-US" i="1" dirty="0"/>
              <a:t> </a:t>
            </a:r>
            <a:r>
              <a:rPr lang="en-US" i="1" dirty="0" err="1"/>
              <a:t>sempurnakan</a:t>
            </a:r>
            <a:r>
              <a:rPr lang="en-US" i="1" dirty="0"/>
              <a:t> </a:t>
            </a:r>
            <a:r>
              <a:rPr lang="en-US" i="1" dirty="0" err="1"/>
              <a:t>bagi</a:t>
            </a:r>
            <a:r>
              <a:rPr lang="en-US" i="1" dirty="0"/>
              <a:t> </a:t>
            </a:r>
            <a:r>
              <a:rPr lang="en-US" i="1" dirty="0" err="1"/>
              <a:t>kamu</a:t>
            </a:r>
            <a:r>
              <a:rPr lang="en-US" i="1" dirty="0"/>
              <a:t> agama </a:t>
            </a:r>
            <a:r>
              <a:rPr lang="en-US" i="1" dirty="0" err="1"/>
              <a:t>kamu</a:t>
            </a:r>
            <a:r>
              <a:rPr lang="en-US" i="1" dirty="0"/>
              <a:t> </a:t>
            </a:r>
            <a:r>
              <a:rPr lang="en-US" i="1" dirty="0" err="1"/>
              <a:t>dan</a:t>
            </a:r>
            <a:r>
              <a:rPr lang="en-US" i="1" dirty="0"/>
              <a:t> </a:t>
            </a:r>
            <a:r>
              <a:rPr lang="en-US" i="1" dirty="0" err="1"/>
              <a:t>Aku</a:t>
            </a:r>
            <a:r>
              <a:rPr lang="en-US" i="1" dirty="0"/>
              <a:t> </a:t>
            </a:r>
            <a:r>
              <a:rPr lang="en-US" i="1" dirty="0" err="1"/>
              <a:t>sempurnakan</a:t>
            </a:r>
            <a:r>
              <a:rPr lang="en-US" i="1" dirty="0"/>
              <a:t> </a:t>
            </a:r>
            <a:r>
              <a:rPr lang="en-US" i="1" dirty="0" err="1"/>
              <a:t>atas</a:t>
            </a:r>
            <a:r>
              <a:rPr lang="en-US" i="1" dirty="0"/>
              <a:t> </a:t>
            </a:r>
            <a:r>
              <a:rPr lang="en-US" i="1" dirty="0" err="1"/>
              <a:t>kamu</a:t>
            </a:r>
            <a:r>
              <a:rPr lang="en-US" i="1" dirty="0"/>
              <a:t> </a:t>
            </a:r>
            <a:r>
              <a:rPr lang="en-US" i="1" dirty="0" err="1"/>
              <a:t>nikmat</a:t>
            </a:r>
            <a:r>
              <a:rPr lang="en-US" i="1" dirty="0"/>
              <a:t> Ku </a:t>
            </a:r>
            <a:r>
              <a:rPr lang="en-US" i="1" dirty="0" err="1"/>
              <a:t>dan</a:t>
            </a:r>
            <a:r>
              <a:rPr lang="en-US" i="1" dirty="0"/>
              <a:t> </a:t>
            </a:r>
            <a:r>
              <a:rPr lang="en-US" i="1" dirty="0" err="1"/>
              <a:t>Aku</a:t>
            </a:r>
            <a:r>
              <a:rPr lang="en-US" i="1" dirty="0"/>
              <a:t> </a:t>
            </a:r>
            <a:r>
              <a:rPr lang="en-US" i="1" dirty="0" err="1"/>
              <a:t>redha</a:t>
            </a:r>
            <a:r>
              <a:rPr lang="en-US" i="1" dirty="0"/>
              <a:t> </a:t>
            </a:r>
            <a:r>
              <a:rPr lang="en-US" i="1" dirty="0" err="1"/>
              <a:t>bagi</a:t>
            </a:r>
            <a:r>
              <a:rPr lang="en-US" i="1" dirty="0"/>
              <a:t> </a:t>
            </a:r>
            <a:r>
              <a:rPr lang="en-US" i="1" dirty="0" err="1"/>
              <a:t>kamu</a:t>
            </a:r>
            <a:r>
              <a:rPr lang="en-US" i="1" dirty="0"/>
              <a:t> Islam </a:t>
            </a:r>
            <a:r>
              <a:rPr lang="en-US" i="1" dirty="0" err="1"/>
              <a:t>sebagai</a:t>
            </a:r>
            <a:r>
              <a:rPr lang="en-US" i="1" dirty="0"/>
              <a:t> agama.”</a:t>
            </a:r>
            <a:endParaRPr lang="en-SG" dirty="0"/>
          </a:p>
          <a:p>
            <a:pPr>
              <a:buNone/>
            </a:pPr>
            <a:endParaRPr lang="en-SG" sz="2000" dirty="0"/>
          </a:p>
        </p:txBody>
      </p:sp>
    </p:spTree>
    <p:extLst>
      <p:ext uri="{BB962C8B-B14F-4D97-AF65-F5344CB8AC3E}">
        <p14:creationId xmlns:p14="http://schemas.microsoft.com/office/powerpoint/2010/main" val="24126092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par>
                                <p:cTn id="8" presetID="22" presetClass="entr" presetSubtype="1"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wipe(up)">
                                      <p:cBhvr>
                                        <p:cTn id="10" dur="500"/>
                                        <p:tgtEl>
                                          <p:spTgt spid="3">
                                            <p:txEl>
                                              <p:pRg st="2" end="2"/>
                                            </p:txEl>
                                          </p:spTgt>
                                        </p:tgtEl>
                                      </p:cBhvr>
                                    </p:animEffect>
                                  </p:childTnLst>
                                </p:cTn>
                              </p:par>
                              <p:par>
                                <p:cTn id="11" presetID="22" presetClass="entr" presetSubtype="1"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wipe(up)">
                                      <p:cBhvr>
                                        <p:cTn id="1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476672"/>
            <a:ext cx="8466144" cy="5771728"/>
          </a:xfrm>
        </p:spPr>
        <p:txBody>
          <a:bodyPr>
            <a:noAutofit/>
          </a:bodyPr>
          <a:lstStyle/>
          <a:p>
            <a:r>
              <a:rPr lang="en-US" dirty="0" err="1" smtClean="0"/>
              <a:t>Mentelah</a:t>
            </a:r>
            <a:r>
              <a:rPr lang="en-US" dirty="0" smtClean="0"/>
              <a:t> </a:t>
            </a:r>
            <a:r>
              <a:rPr lang="en-US" dirty="0" err="1" smtClean="0"/>
              <a:t>lagi</a:t>
            </a:r>
            <a:r>
              <a:rPr lang="en-US" dirty="0" smtClean="0"/>
              <a:t> </a:t>
            </a:r>
            <a:r>
              <a:rPr lang="en-US" dirty="0" err="1" smtClean="0"/>
              <a:t>ayat</a:t>
            </a:r>
            <a:r>
              <a:rPr lang="en-US" dirty="0" smtClean="0"/>
              <a:t> 151 </a:t>
            </a:r>
            <a:r>
              <a:rPr lang="en-US" dirty="0" err="1" smtClean="0"/>
              <a:t>surah</a:t>
            </a:r>
            <a:r>
              <a:rPr lang="en-US" dirty="0" smtClean="0"/>
              <a:t> al-</a:t>
            </a:r>
            <a:r>
              <a:rPr lang="en-US" dirty="0" err="1" smtClean="0"/>
              <a:t>Baqarah</a:t>
            </a:r>
            <a:r>
              <a:rPr lang="en-US" dirty="0" smtClean="0"/>
              <a:t> </a:t>
            </a:r>
            <a:r>
              <a:rPr lang="en-US" dirty="0" err="1" smtClean="0"/>
              <a:t>mengarispandukan</a:t>
            </a:r>
            <a:r>
              <a:rPr lang="en-US" dirty="0" smtClean="0"/>
              <a:t> </a:t>
            </a:r>
            <a:r>
              <a:rPr lang="en-US" dirty="0" err="1" smtClean="0"/>
              <a:t>antara</a:t>
            </a:r>
            <a:r>
              <a:rPr lang="en-US" dirty="0" smtClean="0"/>
              <a:t> </a:t>
            </a:r>
            <a:r>
              <a:rPr lang="en-US" dirty="0" err="1" smtClean="0"/>
              <a:t>ilmu-ilmu</a:t>
            </a:r>
            <a:r>
              <a:rPr lang="en-US" dirty="0" smtClean="0"/>
              <a:t> Islam </a:t>
            </a:r>
            <a:r>
              <a:rPr lang="en-US" dirty="0" err="1" smtClean="0"/>
              <a:t>adalah</a:t>
            </a:r>
            <a:r>
              <a:rPr lang="en-US" dirty="0" smtClean="0"/>
              <a:t> </a:t>
            </a:r>
            <a:r>
              <a:rPr lang="en-US" dirty="0" err="1" smtClean="0"/>
              <a:t>ilmu</a:t>
            </a:r>
            <a:r>
              <a:rPr lang="en-US" dirty="0" smtClean="0"/>
              <a:t> </a:t>
            </a:r>
            <a:r>
              <a:rPr lang="en-US" dirty="0" err="1" smtClean="0"/>
              <a:t>pensucian</a:t>
            </a:r>
            <a:r>
              <a:rPr lang="en-US" dirty="0" smtClean="0"/>
              <a:t> </a:t>
            </a:r>
            <a:r>
              <a:rPr lang="en-US" dirty="0" err="1" smtClean="0"/>
              <a:t>jiwa</a:t>
            </a:r>
            <a:r>
              <a:rPr lang="en-US" dirty="0" smtClean="0"/>
              <a:t> (</a:t>
            </a:r>
            <a:r>
              <a:rPr lang="en-US" dirty="0" err="1" smtClean="0"/>
              <a:t>tazkiyatunnafs</a:t>
            </a:r>
            <a:r>
              <a:rPr lang="en-US" dirty="0" smtClean="0"/>
              <a:t>). </a:t>
            </a:r>
            <a:r>
              <a:rPr lang="en-US" dirty="0" err="1" smtClean="0"/>
              <a:t>Ilmu</a:t>
            </a:r>
            <a:r>
              <a:rPr lang="en-US" dirty="0" smtClean="0"/>
              <a:t> </a:t>
            </a:r>
            <a:r>
              <a:rPr lang="en-US" dirty="0" err="1" smtClean="0"/>
              <a:t>ini</a:t>
            </a:r>
            <a:r>
              <a:rPr lang="en-US" dirty="0" smtClean="0"/>
              <a:t> </a:t>
            </a:r>
            <a:r>
              <a:rPr lang="en-US" dirty="0" err="1" smtClean="0"/>
              <a:t>dijamin</a:t>
            </a:r>
            <a:r>
              <a:rPr lang="en-US" dirty="0" smtClean="0"/>
              <a:t> </a:t>
            </a:r>
            <a:r>
              <a:rPr lang="en-US" dirty="0" err="1" smtClean="0"/>
              <a:t>dan</a:t>
            </a:r>
            <a:r>
              <a:rPr lang="en-US" dirty="0" smtClean="0"/>
              <a:t> </a:t>
            </a:r>
            <a:r>
              <a:rPr lang="en-US" dirty="0" err="1" smtClean="0"/>
              <a:t>menjamin</a:t>
            </a:r>
            <a:r>
              <a:rPr lang="en-US" dirty="0" smtClean="0"/>
              <a:t> </a:t>
            </a:r>
            <a:r>
              <a:rPr lang="en-US" dirty="0" err="1" smtClean="0"/>
              <a:t>kejayaan</a:t>
            </a:r>
            <a:r>
              <a:rPr lang="en-US" dirty="0" smtClean="0"/>
              <a:t> </a:t>
            </a:r>
            <a:r>
              <a:rPr lang="en-US" dirty="0" err="1" smtClean="0"/>
              <a:t>bagi</a:t>
            </a:r>
            <a:r>
              <a:rPr lang="en-US" dirty="0" smtClean="0"/>
              <a:t> </a:t>
            </a:r>
            <a:r>
              <a:rPr lang="en-US" dirty="0" err="1" smtClean="0"/>
              <a:t>siapa</a:t>
            </a:r>
            <a:r>
              <a:rPr lang="en-US" dirty="0" smtClean="0"/>
              <a:t> pun yang </a:t>
            </a:r>
            <a:r>
              <a:rPr lang="en-US" dirty="0" err="1" smtClean="0"/>
              <a:t>mengamalkannya</a:t>
            </a:r>
            <a:r>
              <a:rPr lang="en-US" dirty="0" smtClean="0"/>
              <a:t> </a:t>
            </a:r>
            <a:r>
              <a:rPr lang="en-US" dirty="0" err="1" smtClean="0"/>
              <a:t>berdasar</a:t>
            </a:r>
            <a:r>
              <a:rPr lang="en-US" dirty="0" smtClean="0"/>
              <a:t> </a:t>
            </a:r>
            <a:r>
              <a:rPr lang="en-US" dirty="0" err="1" smtClean="0"/>
              <a:t>kan</a:t>
            </a:r>
            <a:r>
              <a:rPr lang="en-US" dirty="0" smtClean="0"/>
              <a:t> </a:t>
            </a:r>
            <a:r>
              <a:rPr lang="en-US" dirty="0" err="1" smtClean="0"/>
              <a:t>firman</a:t>
            </a:r>
            <a:r>
              <a:rPr lang="en-US" dirty="0" smtClean="0"/>
              <a:t> Allah s.w.t. </a:t>
            </a:r>
            <a:r>
              <a:rPr lang="en-US" dirty="0" err="1" smtClean="0"/>
              <a:t>dalam</a:t>
            </a:r>
            <a:r>
              <a:rPr lang="en-US" dirty="0" smtClean="0"/>
              <a:t> surah al-‘Ala </a:t>
            </a:r>
            <a:r>
              <a:rPr lang="en-US" dirty="0" err="1" smtClean="0"/>
              <a:t>ayat</a:t>
            </a:r>
            <a:r>
              <a:rPr lang="en-US" dirty="0" smtClean="0"/>
              <a:t> 14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476672"/>
            <a:ext cx="8722216" cy="5699720"/>
          </a:xfrm>
        </p:spPr>
        <p:txBody>
          <a:bodyPr/>
          <a:lstStyle/>
          <a:p>
            <a:pPr algn="ctr" rtl="1">
              <a:buNone/>
            </a:pPr>
            <a:r>
              <a:rPr lang="x-none" sz="7200" smtClean="0">
                <a:solidFill>
                  <a:srgbClr val="FFFF00"/>
                </a:solidFill>
                <a:effectLst/>
                <a:latin typeface="Traditional Arabic" panose="02020603050405020304" pitchFamily="18" charset="-78"/>
                <a:cs typeface="Traditional Arabic" panose="02020603050405020304" pitchFamily="18" charset="-78"/>
              </a:rPr>
              <a:t>قَدْ</a:t>
            </a:r>
            <a:r>
              <a:rPr lang="ar-SA" sz="7200" dirty="0" smtClean="0">
                <a:solidFill>
                  <a:srgbClr val="FFFF00"/>
                </a:solidFill>
                <a:effectLst/>
                <a:latin typeface="Traditional Arabic" panose="02020603050405020304" pitchFamily="18" charset="-78"/>
                <a:cs typeface="Traditional Arabic" panose="02020603050405020304" pitchFamily="18" charset="-78"/>
              </a:rPr>
              <a:t> </a:t>
            </a:r>
            <a:r>
              <a:rPr lang="x-none" sz="7200" smtClean="0">
                <a:solidFill>
                  <a:srgbClr val="FFFF00"/>
                </a:solidFill>
                <a:effectLst/>
                <a:latin typeface="Traditional Arabic" panose="02020603050405020304" pitchFamily="18" charset="-78"/>
                <a:cs typeface="Traditional Arabic" panose="02020603050405020304" pitchFamily="18" charset="-78"/>
              </a:rPr>
              <a:t>أَفْلَحَ </a:t>
            </a:r>
            <a:r>
              <a:rPr lang="x-none" sz="7200">
                <a:solidFill>
                  <a:srgbClr val="FFFF00"/>
                </a:solidFill>
                <a:effectLst/>
                <a:latin typeface="Traditional Arabic" panose="02020603050405020304" pitchFamily="18" charset="-78"/>
                <a:cs typeface="Traditional Arabic" panose="02020603050405020304" pitchFamily="18" charset="-78"/>
              </a:rPr>
              <a:t>مَنْ تَزَكَّىٰ</a:t>
            </a:r>
            <a:endParaRPr lang="en-SG" sz="7200" dirty="0">
              <a:solidFill>
                <a:srgbClr val="FFFF00"/>
              </a:solidFill>
              <a:effectLst/>
              <a:latin typeface="Traditional Arabic" panose="02020603050405020304" pitchFamily="18" charset="-78"/>
              <a:cs typeface="Traditional Arabic" panose="02020603050405020304" pitchFamily="18" charset="-78"/>
            </a:endParaRPr>
          </a:p>
          <a:p>
            <a:pPr algn="ctr">
              <a:buNone/>
            </a:pPr>
            <a:endParaRPr lang="en-SG" sz="2800" i="1" dirty="0" smtClean="0">
              <a:latin typeface="Freestyle Script" panose="030804020302050B0404" pitchFamily="66" charset="0"/>
            </a:endParaRPr>
          </a:p>
          <a:p>
            <a:pPr algn="ctr">
              <a:buNone/>
            </a:pPr>
            <a:r>
              <a:rPr lang="en-SG" i="1" dirty="0" smtClean="0"/>
              <a:t>“</a:t>
            </a:r>
            <a:r>
              <a:rPr lang="en-SG" i="1" dirty="0" err="1"/>
              <a:t>Sesungguhnya</a:t>
            </a:r>
            <a:r>
              <a:rPr lang="en-SG" i="1" dirty="0"/>
              <a:t> </a:t>
            </a:r>
            <a:r>
              <a:rPr lang="en-SG" i="1" dirty="0" err="1"/>
              <a:t>berjayalah</a:t>
            </a:r>
            <a:r>
              <a:rPr lang="en-SG" i="1" dirty="0"/>
              <a:t> orang yang </a:t>
            </a:r>
            <a:r>
              <a:rPr lang="en-SG" i="1" dirty="0" err="1"/>
              <a:t>berusaha</a:t>
            </a:r>
            <a:r>
              <a:rPr lang="en-SG" i="1" dirty="0"/>
              <a:t> </a:t>
            </a:r>
            <a:r>
              <a:rPr lang="en-SG" i="1" dirty="0" err="1"/>
              <a:t>membersihkan</a:t>
            </a:r>
            <a:r>
              <a:rPr lang="en-SG" i="1" dirty="0"/>
              <a:t> </a:t>
            </a:r>
            <a:r>
              <a:rPr lang="en-SG" i="1" dirty="0" err="1"/>
              <a:t>dirinya</a:t>
            </a:r>
            <a:r>
              <a:rPr lang="en-SG" i="1" dirty="0"/>
              <a:t> (</a:t>
            </a:r>
            <a:r>
              <a:rPr lang="en-SG" i="1" dirty="0" err="1"/>
              <a:t>dengan</a:t>
            </a:r>
            <a:r>
              <a:rPr lang="en-SG" i="1" dirty="0"/>
              <a:t> </a:t>
            </a:r>
            <a:r>
              <a:rPr lang="en-SG" i="1" dirty="0" err="1"/>
              <a:t>taat</a:t>
            </a:r>
            <a:r>
              <a:rPr lang="en-SG" i="1" dirty="0"/>
              <a:t> </a:t>
            </a:r>
            <a:r>
              <a:rPr lang="en-SG" i="1" dirty="0" err="1"/>
              <a:t>dan</a:t>
            </a:r>
            <a:r>
              <a:rPr lang="en-SG" i="1" dirty="0"/>
              <a:t> </a:t>
            </a:r>
            <a:r>
              <a:rPr lang="en-SG" i="1" dirty="0" err="1"/>
              <a:t>amal</a:t>
            </a:r>
            <a:r>
              <a:rPr lang="en-SG" i="1" dirty="0"/>
              <a:t> yang </a:t>
            </a:r>
            <a:r>
              <a:rPr lang="en-SG" i="1" dirty="0" err="1"/>
              <a:t>soleh</a:t>
            </a:r>
            <a:r>
              <a:rPr lang="en-SG" i="1" dirty="0" smtClean="0"/>
              <a:t>)”</a:t>
            </a:r>
            <a:endParaRPr lang="en-SG" dirty="0"/>
          </a:p>
        </p:txBody>
      </p:sp>
    </p:spTree>
    <p:extLst>
      <p:ext uri="{BB962C8B-B14F-4D97-AF65-F5344CB8AC3E}">
        <p14:creationId xmlns:p14="http://schemas.microsoft.com/office/powerpoint/2010/main" val="35212434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righ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up)">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548680"/>
            <a:ext cx="8466144" cy="5699720"/>
          </a:xfrm>
        </p:spPr>
        <p:txBody>
          <a:bodyPr>
            <a:normAutofit fontScale="70000" lnSpcReduction="20000"/>
          </a:bodyPr>
          <a:lstStyle/>
          <a:p>
            <a:r>
              <a:rPr lang="en-US" sz="3100" dirty="0" err="1" smtClean="0"/>
              <a:t>Dalam</a:t>
            </a:r>
            <a:r>
              <a:rPr lang="en-US" sz="3100" dirty="0" smtClean="0"/>
              <a:t> </a:t>
            </a:r>
            <a:r>
              <a:rPr lang="en-US" sz="3100" dirty="0" err="1" smtClean="0"/>
              <a:t>surah</a:t>
            </a:r>
            <a:r>
              <a:rPr lang="en-US" sz="3100" dirty="0" smtClean="0"/>
              <a:t> as-Shams </a:t>
            </a:r>
            <a:r>
              <a:rPr lang="en-US" sz="3100" dirty="0" err="1" smtClean="0"/>
              <a:t>ayat</a:t>
            </a:r>
            <a:r>
              <a:rPr lang="en-US" sz="3100" dirty="0" smtClean="0"/>
              <a:t> 7-10 Allah </a:t>
            </a:r>
            <a:r>
              <a:rPr lang="en-US" sz="3100" dirty="0" err="1" smtClean="0"/>
              <a:t>s.w.t</a:t>
            </a:r>
            <a:r>
              <a:rPr lang="en-US" sz="3100" dirty="0" smtClean="0"/>
              <a:t>. </a:t>
            </a:r>
            <a:r>
              <a:rPr lang="en-US" sz="3100" dirty="0" err="1" smtClean="0"/>
              <a:t>berfirman</a:t>
            </a:r>
            <a:r>
              <a:rPr lang="en-US" sz="3100" dirty="0" smtClean="0"/>
              <a:t> pula :-</a:t>
            </a:r>
          </a:p>
          <a:p>
            <a:endParaRPr lang="en-SG" sz="3100" dirty="0" smtClean="0"/>
          </a:p>
          <a:p>
            <a:pPr algn="ctr" rtl="1">
              <a:buNone/>
            </a:pPr>
            <a:r>
              <a:rPr lang="x-none" sz="8600" dirty="0" smtClean="0">
                <a:solidFill>
                  <a:srgbClr val="FFFF00"/>
                </a:solidFill>
                <a:effectLst/>
                <a:latin typeface="Traditional Arabic" panose="02020603050405020304" pitchFamily="18" charset="-78"/>
                <a:cs typeface="Traditional Arabic" panose="02020603050405020304" pitchFamily="18" charset="-78"/>
              </a:rPr>
              <a:t>وَنَفْسٍ وَمَا سَوَّاهَا فَأَلْهَمَهَا فُجُورَهَا </a:t>
            </a:r>
            <a:r>
              <a:rPr lang="x-none" sz="8600" smtClean="0">
                <a:solidFill>
                  <a:srgbClr val="FFFF00"/>
                </a:solidFill>
                <a:effectLst/>
                <a:latin typeface="Traditional Arabic" panose="02020603050405020304" pitchFamily="18" charset="-78"/>
                <a:cs typeface="Traditional Arabic" panose="02020603050405020304" pitchFamily="18" charset="-78"/>
              </a:rPr>
              <a:t>وَتَقْوَاهَا </a:t>
            </a:r>
            <a:endParaRPr lang="ar-SA" sz="8600" dirty="0" smtClean="0">
              <a:solidFill>
                <a:srgbClr val="FFFF00"/>
              </a:solidFill>
              <a:effectLst/>
              <a:latin typeface="Traditional Arabic" panose="02020603050405020304" pitchFamily="18" charset="-78"/>
              <a:cs typeface="Traditional Arabic" panose="02020603050405020304" pitchFamily="18" charset="-78"/>
            </a:endParaRPr>
          </a:p>
          <a:p>
            <a:pPr algn="ctr" rtl="1">
              <a:buNone/>
            </a:pPr>
            <a:r>
              <a:rPr lang="x-none" sz="8600" smtClean="0">
                <a:solidFill>
                  <a:srgbClr val="FFFF00"/>
                </a:solidFill>
                <a:effectLst/>
                <a:latin typeface="Traditional Arabic" panose="02020603050405020304" pitchFamily="18" charset="-78"/>
                <a:cs typeface="Traditional Arabic" panose="02020603050405020304" pitchFamily="18" charset="-78"/>
              </a:rPr>
              <a:t>قَدْ</a:t>
            </a:r>
            <a:r>
              <a:rPr lang="ar-SA" sz="8600" dirty="0" smtClean="0">
                <a:solidFill>
                  <a:srgbClr val="FFFF00"/>
                </a:solidFill>
                <a:effectLst/>
                <a:latin typeface="Traditional Arabic" panose="02020603050405020304" pitchFamily="18" charset="-78"/>
                <a:cs typeface="Traditional Arabic" panose="02020603050405020304" pitchFamily="18" charset="-78"/>
              </a:rPr>
              <a:t> </a:t>
            </a:r>
            <a:r>
              <a:rPr lang="x-none" sz="8600" smtClean="0">
                <a:solidFill>
                  <a:srgbClr val="FFFF00"/>
                </a:solidFill>
                <a:effectLst/>
                <a:latin typeface="Traditional Arabic" panose="02020603050405020304" pitchFamily="18" charset="-78"/>
                <a:cs typeface="Traditional Arabic" panose="02020603050405020304" pitchFamily="18" charset="-78"/>
              </a:rPr>
              <a:t>أَفْلَحَ </a:t>
            </a:r>
            <a:r>
              <a:rPr lang="x-none" sz="8600" dirty="0" smtClean="0">
                <a:solidFill>
                  <a:srgbClr val="FFFF00"/>
                </a:solidFill>
                <a:effectLst/>
                <a:latin typeface="Traditional Arabic" panose="02020603050405020304" pitchFamily="18" charset="-78"/>
                <a:cs typeface="Traditional Arabic" panose="02020603050405020304" pitchFamily="18" charset="-78"/>
              </a:rPr>
              <a:t>مَنْ زَكَّاهَا وَقَدْ خَابَ مَنْ دَسَّاهَا</a:t>
            </a:r>
            <a:endParaRPr lang="en-SG" sz="8600" dirty="0" smtClean="0">
              <a:solidFill>
                <a:srgbClr val="FFFF00"/>
              </a:solidFill>
              <a:effectLst/>
              <a:latin typeface="Traditional Arabic" panose="02020603050405020304" pitchFamily="18" charset="-78"/>
              <a:cs typeface="Traditional Arabic" panose="02020603050405020304" pitchFamily="18" charset="-78"/>
            </a:endParaRPr>
          </a:p>
          <a:p>
            <a:pPr algn="ctr">
              <a:buNone/>
            </a:pPr>
            <a:endParaRPr lang="en-US" sz="3100" i="1" dirty="0" smtClean="0"/>
          </a:p>
          <a:p>
            <a:pPr algn="ctr">
              <a:buNone/>
            </a:pPr>
            <a:r>
              <a:rPr lang="en-US" sz="3100" i="1" dirty="0" smtClean="0"/>
              <a:t>“</a:t>
            </a:r>
            <a:r>
              <a:rPr lang="en-US" sz="3100" i="1" dirty="0" err="1" smtClean="0"/>
              <a:t>Demi</a:t>
            </a:r>
            <a:r>
              <a:rPr lang="en-US" sz="3100" i="1" dirty="0" smtClean="0"/>
              <a:t> </a:t>
            </a:r>
            <a:r>
              <a:rPr lang="en-US" sz="3100" i="1" dirty="0" err="1" smtClean="0"/>
              <a:t>diri</a:t>
            </a:r>
            <a:r>
              <a:rPr lang="en-US" sz="3100" i="1" dirty="0" smtClean="0"/>
              <a:t> </a:t>
            </a:r>
            <a:r>
              <a:rPr lang="en-US" sz="3100" i="1" dirty="0" err="1" smtClean="0"/>
              <a:t>manusia</a:t>
            </a:r>
            <a:r>
              <a:rPr lang="en-US" sz="3100" i="1" dirty="0" smtClean="0"/>
              <a:t> </a:t>
            </a:r>
            <a:r>
              <a:rPr lang="en-US" sz="3100" i="1" dirty="0" err="1" smtClean="0"/>
              <a:t>dan</a:t>
            </a:r>
            <a:r>
              <a:rPr lang="en-US" sz="3100" i="1" dirty="0" smtClean="0"/>
              <a:t> Yang </a:t>
            </a:r>
            <a:r>
              <a:rPr lang="en-US" sz="3100" i="1" dirty="0" err="1" smtClean="0"/>
              <a:t>menyempurnakan</a:t>
            </a:r>
            <a:r>
              <a:rPr lang="en-US" sz="3100" i="1" dirty="0" smtClean="0"/>
              <a:t> </a:t>
            </a:r>
            <a:r>
              <a:rPr lang="en-US" sz="3100" i="1" dirty="0" err="1" smtClean="0"/>
              <a:t>kejadiannya</a:t>
            </a:r>
            <a:r>
              <a:rPr lang="en-US" sz="3100" i="1" dirty="0" smtClean="0"/>
              <a:t> (</a:t>
            </a:r>
            <a:r>
              <a:rPr lang="en-US" sz="3100" i="1" dirty="0" err="1" smtClean="0"/>
              <a:t>dengan</a:t>
            </a:r>
            <a:r>
              <a:rPr lang="en-US" sz="3100" i="1" dirty="0" smtClean="0"/>
              <a:t> </a:t>
            </a:r>
            <a:r>
              <a:rPr lang="en-US" sz="3100" i="1" dirty="0" err="1" smtClean="0"/>
              <a:t>kelengkapan</a:t>
            </a:r>
            <a:r>
              <a:rPr lang="en-US" sz="3100" i="1" dirty="0" smtClean="0"/>
              <a:t> yang </a:t>
            </a:r>
            <a:r>
              <a:rPr lang="en-US" sz="3100" i="1" dirty="0" err="1" smtClean="0"/>
              <a:t>sesuai</a:t>
            </a:r>
            <a:r>
              <a:rPr lang="en-US" sz="3100" i="1" dirty="0" smtClean="0"/>
              <a:t> </a:t>
            </a:r>
            <a:r>
              <a:rPr lang="en-US" sz="3100" i="1" dirty="0" err="1" smtClean="0"/>
              <a:t>dengan</a:t>
            </a:r>
            <a:r>
              <a:rPr lang="en-US" sz="3100" i="1" dirty="0" smtClean="0"/>
              <a:t> </a:t>
            </a:r>
            <a:r>
              <a:rPr lang="en-US" sz="3100" i="1" dirty="0" err="1" smtClean="0"/>
              <a:t>keadaannya</a:t>
            </a:r>
            <a:r>
              <a:rPr lang="en-US" sz="3100" i="1" dirty="0" smtClean="0"/>
              <a:t>);  Serta </a:t>
            </a:r>
            <a:r>
              <a:rPr lang="en-US" sz="3100" i="1" dirty="0" err="1" smtClean="0"/>
              <a:t>mengilhamkannya</a:t>
            </a:r>
            <a:r>
              <a:rPr lang="en-US" sz="3100" i="1" dirty="0" smtClean="0"/>
              <a:t> (</a:t>
            </a:r>
            <a:r>
              <a:rPr lang="en-US" sz="3100" i="1" dirty="0" err="1" smtClean="0"/>
              <a:t>untuk</a:t>
            </a:r>
            <a:r>
              <a:rPr lang="en-US" sz="3100" i="1" dirty="0" smtClean="0"/>
              <a:t> </a:t>
            </a:r>
            <a:r>
              <a:rPr lang="en-US" sz="3100" i="1" dirty="0" err="1" smtClean="0"/>
              <a:t>mengenal</a:t>
            </a:r>
            <a:r>
              <a:rPr lang="en-US" sz="3100" i="1" dirty="0" smtClean="0"/>
              <a:t>) </a:t>
            </a:r>
            <a:r>
              <a:rPr lang="en-US" sz="3100" i="1" dirty="0" err="1" smtClean="0"/>
              <a:t>jalan</a:t>
            </a:r>
            <a:r>
              <a:rPr lang="en-US" sz="3100" i="1" dirty="0" smtClean="0"/>
              <a:t> yang </a:t>
            </a:r>
            <a:r>
              <a:rPr lang="en-US" sz="3100" i="1" dirty="0" err="1" smtClean="0"/>
              <a:t>membawanya</a:t>
            </a:r>
            <a:r>
              <a:rPr lang="en-US" sz="3100" i="1" dirty="0" smtClean="0"/>
              <a:t> </a:t>
            </a:r>
            <a:r>
              <a:rPr lang="en-US" sz="3100" i="1" dirty="0" err="1" smtClean="0"/>
              <a:t>kepada</a:t>
            </a:r>
            <a:r>
              <a:rPr lang="en-US" sz="3100" i="1" dirty="0" smtClean="0"/>
              <a:t> </a:t>
            </a:r>
            <a:r>
              <a:rPr lang="en-US" sz="3100" i="1" dirty="0" err="1" smtClean="0"/>
              <a:t>kejahatan</a:t>
            </a:r>
            <a:r>
              <a:rPr lang="en-US" sz="3100" i="1" dirty="0" smtClean="0"/>
              <a:t>, </a:t>
            </a:r>
            <a:r>
              <a:rPr lang="en-US" sz="3100" i="1" dirty="0" err="1" smtClean="0"/>
              <a:t>dan</a:t>
            </a:r>
            <a:r>
              <a:rPr lang="en-US" sz="3100" i="1" dirty="0" smtClean="0"/>
              <a:t> yang </a:t>
            </a:r>
            <a:r>
              <a:rPr lang="en-US" sz="3100" i="1" dirty="0" err="1" smtClean="0"/>
              <a:t>membawanya</a:t>
            </a:r>
            <a:r>
              <a:rPr lang="en-US" sz="3100" i="1" dirty="0" smtClean="0"/>
              <a:t> </a:t>
            </a:r>
            <a:r>
              <a:rPr lang="en-US" sz="3100" i="1" dirty="0" err="1" smtClean="0"/>
              <a:t>kepada</a:t>
            </a:r>
            <a:r>
              <a:rPr lang="en-US" sz="3100" i="1" dirty="0" smtClean="0"/>
              <a:t> </a:t>
            </a:r>
            <a:r>
              <a:rPr lang="en-US" sz="3100" i="1" dirty="0" err="1" smtClean="0"/>
              <a:t>bertakwa</a:t>
            </a:r>
            <a:r>
              <a:rPr lang="en-US" sz="3100" i="1" dirty="0" smtClean="0"/>
              <a:t>; </a:t>
            </a:r>
            <a:r>
              <a:rPr lang="en-US" sz="3100" i="1" dirty="0" err="1" smtClean="0"/>
              <a:t>Sesungguhnya</a:t>
            </a:r>
            <a:r>
              <a:rPr lang="en-US" sz="3100" i="1" dirty="0" smtClean="0"/>
              <a:t> </a:t>
            </a:r>
            <a:r>
              <a:rPr lang="en-US" sz="3100" i="1" dirty="0" err="1" smtClean="0"/>
              <a:t>berjayalah</a:t>
            </a:r>
            <a:r>
              <a:rPr lang="en-US" sz="3100" i="1" dirty="0" smtClean="0"/>
              <a:t> </a:t>
            </a:r>
            <a:r>
              <a:rPr lang="en-US" sz="3100" i="1" dirty="0" err="1" smtClean="0"/>
              <a:t>orang</a:t>
            </a:r>
            <a:r>
              <a:rPr lang="en-US" sz="3100" i="1" dirty="0" smtClean="0"/>
              <a:t> yang </a:t>
            </a:r>
            <a:r>
              <a:rPr lang="en-US" sz="3100" i="1" dirty="0" err="1" smtClean="0"/>
              <a:t>menjadikan</a:t>
            </a:r>
            <a:r>
              <a:rPr lang="en-US" sz="3100" i="1" dirty="0" smtClean="0"/>
              <a:t> </a:t>
            </a:r>
            <a:r>
              <a:rPr lang="en-US" sz="3100" i="1" dirty="0" err="1" smtClean="0"/>
              <a:t>dirinya</a:t>
            </a:r>
            <a:r>
              <a:rPr lang="en-US" sz="3100" i="1" dirty="0" smtClean="0"/>
              <a:t> yang </a:t>
            </a:r>
            <a:r>
              <a:rPr lang="en-US" sz="3100" i="1" dirty="0" err="1" smtClean="0"/>
              <a:t>sedia</a:t>
            </a:r>
            <a:r>
              <a:rPr lang="en-US" sz="3100" i="1" dirty="0" smtClean="0"/>
              <a:t> </a:t>
            </a:r>
            <a:r>
              <a:rPr lang="en-US" sz="3100" i="1" dirty="0" err="1" smtClean="0"/>
              <a:t>bersih</a:t>
            </a:r>
            <a:r>
              <a:rPr lang="en-US" sz="3100" i="1" dirty="0" smtClean="0"/>
              <a:t> </a:t>
            </a:r>
            <a:r>
              <a:rPr lang="en-US" sz="3100" i="1" dirty="0" err="1" smtClean="0"/>
              <a:t>bertambah-tambah</a:t>
            </a:r>
            <a:r>
              <a:rPr lang="en-US" sz="3100" i="1" dirty="0" smtClean="0"/>
              <a:t> </a:t>
            </a:r>
            <a:r>
              <a:rPr lang="en-US" sz="3100" i="1" dirty="0" err="1" smtClean="0"/>
              <a:t>bersih</a:t>
            </a:r>
            <a:r>
              <a:rPr lang="en-US" sz="3100" i="1" dirty="0" smtClean="0"/>
              <a:t> (</a:t>
            </a:r>
            <a:r>
              <a:rPr lang="en-US" sz="3100" i="1" dirty="0" err="1" smtClean="0"/>
              <a:t>dengan</a:t>
            </a:r>
            <a:r>
              <a:rPr lang="en-US" sz="3100" i="1" dirty="0" smtClean="0"/>
              <a:t> </a:t>
            </a:r>
            <a:r>
              <a:rPr lang="en-US" sz="3100" i="1" dirty="0" err="1" smtClean="0"/>
              <a:t>iman</a:t>
            </a:r>
            <a:r>
              <a:rPr lang="en-US" sz="3100" i="1" dirty="0" smtClean="0"/>
              <a:t> </a:t>
            </a:r>
            <a:r>
              <a:rPr lang="en-US" sz="3100" i="1" dirty="0" err="1" smtClean="0"/>
              <a:t>dan</a:t>
            </a:r>
            <a:r>
              <a:rPr lang="en-US" sz="3100" i="1" dirty="0" smtClean="0"/>
              <a:t> </a:t>
            </a:r>
            <a:r>
              <a:rPr lang="en-US" sz="3100" i="1" dirty="0" err="1" smtClean="0"/>
              <a:t>amal</a:t>
            </a:r>
            <a:r>
              <a:rPr lang="en-US" sz="3100" i="1" dirty="0" smtClean="0"/>
              <a:t> </a:t>
            </a:r>
            <a:r>
              <a:rPr lang="en-US" sz="3100" i="1" dirty="0" err="1" smtClean="0"/>
              <a:t>kebajikan</a:t>
            </a:r>
            <a:r>
              <a:rPr lang="en-US" sz="3100" i="1" dirty="0" smtClean="0"/>
              <a:t>), Dan </a:t>
            </a:r>
            <a:r>
              <a:rPr lang="en-US" sz="3100" i="1" dirty="0" err="1" smtClean="0"/>
              <a:t>sesungguhnya</a:t>
            </a:r>
            <a:r>
              <a:rPr lang="en-US" sz="3100" i="1" dirty="0" smtClean="0"/>
              <a:t> </a:t>
            </a:r>
            <a:r>
              <a:rPr lang="en-US" sz="3100" i="1" dirty="0" err="1" smtClean="0"/>
              <a:t>hampalah</a:t>
            </a:r>
            <a:r>
              <a:rPr lang="en-US" sz="3100" i="1" dirty="0" smtClean="0"/>
              <a:t> </a:t>
            </a:r>
            <a:r>
              <a:rPr lang="en-US" sz="3100" i="1" dirty="0" err="1" smtClean="0"/>
              <a:t>orang</a:t>
            </a:r>
            <a:r>
              <a:rPr lang="en-US" sz="3100" i="1" dirty="0" smtClean="0"/>
              <a:t> yang </a:t>
            </a:r>
            <a:r>
              <a:rPr lang="en-US" sz="3100" i="1" dirty="0" err="1" smtClean="0"/>
              <a:t>menjadikan</a:t>
            </a:r>
            <a:r>
              <a:rPr lang="en-US" sz="3100" i="1" dirty="0" smtClean="0"/>
              <a:t> </a:t>
            </a:r>
            <a:r>
              <a:rPr lang="en-US" sz="3100" i="1" dirty="0" err="1" smtClean="0"/>
              <a:t>dirinya</a:t>
            </a:r>
            <a:r>
              <a:rPr lang="en-US" sz="3100" i="1" dirty="0" smtClean="0"/>
              <a:t> yang </a:t>
            </a:r>
            <a:r>
              <a:rPr lang="en-US" sz="3100" i="1" dirty="0" err="1" smtClean="0"/>
              <a:t>sedia</a:t>
            </a:r>
            <a:r>
              <a:rPr lang="en-US" sz="3100" i="1" dirty="0" smtClean="0"/>
              <a:t> </a:t>
            </a:r>
            <a:r>
              <a:rPr lang="en-US" sz="3100" i="1" dirty="0" err="1" smtClean="0"/>
              <a:t>bersih</a:t>
            </a:r>
            <a:r>
              <a:rPr lang="en-US" sz="3100" i="1" dirty="0" smtClean="0"/>
              <a:t> </a:t>
            </a:r>
            <a:r>
              <a:rPr lang="en-US" sz="3100" i="1" dirty="0" err="1" smtClean="0"/>
              <a:t>itu</a:t>
            </a:r>
            <a:r>
              <a:rPr lang="en-US" sz="3100" i="1" dirty="0" smtClean="0"/>
              <a:t> </a:t>
            </a:r>
            <a:r>
              <a:rPr lang="en-US" sz="3100" i="1" dirty="0" err="1" smtClean="0"/>
              <a:t>susut</a:t>
            </a:r>
            <a:r>
              <a:rPr lang="en-US" sz="3100" i="1" dirty="0" smtClean="0"/>
              <a:t> </a:t>
            </a:r>
            <a:r>
              <a:rPr lang="en-US" sz="3100" i="1" dirty="0" err="1" smtClean="0"/>
              <a:t>dan</a:t>
            </a:r>
            <a:r>
              <a:rPr lang="en-US" sz="3100" i="1" dirty="0" smtClean="0"/>
              <a:t> </a:t>
            </a:r>
            <a:r>
              <a:rPr lang="en-US" sz="3100" i="1" dirty="0" err="1" smtClean="0"/>
              <a:t>terbenam</a:t>
            </a:r>
            <a:r>
              <a:rPr lang="en-US" sz="3100" i="1" dirty="0" smtClean="0"/>
              <a:t> </a:t>
            </a:r>
            <a:r>
              <a:rPr lang="en-US" sz="3100" i="1" dirty="0" err="1" smtClean="0"/>
              <a:t>kebersihannya</a:t>
            </a:r>
            <a:r>
              <a:rPr lang="en-US" sz="3100" i="1" dirty="0" smtClean="0"/>
              <a:t> (</a:t>
            </a:r>
            <a:r>
              <a:rPr lang="en-US" sz="3100" i="1" dirty="0" err="1" smtClean="0"/>
              <a:t>dengan</a:t>
            </a:r>
            <a:r>
              <a:rPr lang="en-US" sz="3100" i="1" dirty="0" smtClean="0"/>
              <a:t> </a:t>
            </a:r>
            <a:r>
              <a:rPr lang="en-US" sz="3100" i="1" dirty="0" err="1" smtClean="0"/>
              <a:t>sebab</a:t>
            </a:r>
            <a:r>
              <a:rPr lang="en-US" sz="3100" i="1" dirty="0" smtClean="0"/>
              <a:t> </a:t>
            </a:r>
            <a:r>
              <a:rPr lang="en-US" sz="3100" i="1" dirty="0" err="1" smtClean="0"/>
              <a:t>kekotoran</a:t>
            </a:r>
            <a:r>
              <a:rPr lang="en-US" sz="3100" i="1" dirty="0" smtClean="0"/>
              <a:t> </a:t>
            </a:r>
            <a:r>
              <a:rPr lang="en-US" sz="3100" i="1" dirty="0" err="1" smtClean="0"/>
              <a:t>maksiat</a:t>
            </a:r>
            <a:r>
              <a:rPr lang="en-US" sz="3100" i="1" dirty="0" smtClean="0"/>
              <a:t>).”</a:t>
            </a:r>
            <a:endParaRPr lang="en-SG" sz="3100" dirty="0" smtClean="0"/>
          </a:p>
          <a:p>
            <a:pPr>
              <a:buNone/>
            </a:pPr>
            <a:endParaRPr lang="en-SG"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par>
                                <p:cTn id="8" presetID="22" presetClass="entr" presetSubtype="1"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wipe(up)">
                                      <p:cBhvr>
                                        <p:cTn id="10" dur="500"/>
                                        <p:tgtEl>
                                          <p:spTgt spid="3">
                                            <p:txEl>
                                              <p:pRg st="2" end="2"/>
                                            </p:txEl>
                                          </p:spTgt>
                                        </p:tgtEl>
                                      </p:cBhvr>
                                    </p:animEffect>
                                  </p:childTnLst>
                                </p:cTn>
                              </p:par>
                              <p:par>
                                <p:cTn id="11" presetID="22" presetClass="entr" presetSubtype="1"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wipe(up)">
                                      <p:cBhvr>
                                        <p:cTn id="13" dur="500"/>
                                        <p:tgtEl>
                                          <p:spTgt spid="3">
                                            <p:txEl>
                                              <p:pRg st="3" end="3"/>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1" fill="hold" nodeType="clickEffect">
                                  <p:stCondLst>
                                    <p:cond delay="0"/>
                                  </p:stCondLst>
                                  <p:childTnLst>
                                    <p:set>
                                      <p:cBhvr>
                                        <p:cTn id="17" dur="1" fill="hold">
                                          <p:stCondLst>
                                            <p:cond delay="0"/>
                                          </p:stCondLst>
                                        </p:cTn>
                                        <p:tgtEl>
                                          <p:spTgt spid="3">
                                            <p:txEl>
                                              <p:pRg st="5" end="5"/>
                                            </p:txEl>
                                          </p:spTgt>
                                        </p:tgtEl>
                                        <p:attrNameLst>
                                          <p:attrName>style.visibility</p:attrName>
                                        </p:attrNameLst>
                                      </p:cBhvr>
                                      <p:to>
                                        <p:strVal val="visible"/>
                                      </p:to>
                                    </p:set>
                                    <p:animEffect transition="in" filter="wipe(up)">
                                      <p:cBhvr>
                                        <p:cTn id="18"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609600"/>
            <a:ext cx="8538152" cy="5699720"/>
          </a:xfrm>
        </p:spPr>
        <p:txBody>
          <a:bodyPr/>
          <a:lstStyle/>
          <a:p>
            <a:r>
              <a:rPr lang="en-US" dirty="0" err="1"/>
              <a:t>Kepentingan</a:t>
            </a:r>
            <a:r>
              <a:rPr lang="en-US" dirty="0"/>
              <a:t> </a:t>
            </a:r>
            <a:r>
              <a:rPr lang="en-US" dirty="0" err="1"/>
              <a:t>ilmu</a:t>
            </a:r>
            <a:r>
              <a:rPr lang="en-US" dirty="0"/>
              <a:t> </a:t>
            </a:r>
            <a:r>
              <a:rPr lang="en-US" dirty="0" err="1"/>
              <a:t>ini</a:t>
            </a:r>
            <a:r>
              <a:rPr lang="en-US" dirty="0"/>
              <a:t> - </a:t>
            </a:r>
            <a:r>
              <a:rPr lang="en-US" dirty="0" err="1"/>
              <a:t>atau</a:t>
            </a:r>
            <a:r>
              <a:rPr lang="en-US" dirty="0"/>
              <a:t> </a:t>
            </a:r>
            <a:r>
              <a:rPr lang="en-US" dirty="0" err="1"/>
              <a:t>menurut</a:t>
            </a:r>
            <a:r>
              <a:rPr lang="en-US" dirty="0"/>
              <a:t> </a:t>
            </a:r>
            <a:r>
              <a:rPr lang="en-US" dirty="0" err="1"/>
              <a:t>golongan</a:t>
            </a:r>
            <a:r>
              <a:rPr lang="en-US" dirty="0"/>
              <a:t> ASWJ </a:t>
            </a:r>
            <a:r>
              <a:rPr lang="en-US" dirty="0" err="1"/>
              <a:t>Ilmu</a:t>
            </a:r>
            <a:r>
              <a:rPr lang="en-US" dirty="0"/>
              <a:t> </a:t>
            </a:r>
            <a:r>
              <a:rPr lang="en-US" dirty="0" err="1"/>
              <a:t>Tasawwuf</a:t>
            </a:r>
            <a:r>
              <a:rPr lang="en-US" dirty="0"/>
              <a:t> - </a:t>
            </a:r>
            <a:r>
              <a:rPr lang="en-US" dirty="0" err="1"/>
              <a:t>dalam</a:t>
            </a:r>
            <a:r>
              <a:rPr lang="en-US" dirty="0"/>
              <a:t> </a:t>
            </a:r>
            <a:r>
              <a:rPr lang="en-US" dirty="0" err="1"/>
              <a:t>usaha</a:t>
            </a:r>
            <a:r>
              <a:rPr lang="en-US" dirty="0"/>
              <a:t> </a:t>
            </a:r>
            <a:r>
              <a:rPr lang="en-US" dirty="0" err="1"/>
              <a:t>kaunseling</a:t>
            </a:r>
            <a:r>
              <a:rPr lang="en-US" dirty="0"/>
              <a:t> para </a:t>
            </a:r>
            <a:r>
              <a:rPr lang="en-US" dirty="0" err="1"/>
              <a:t>kaunselor</a:t>
            </a:r>
            <a:r>
              <a:rPr lang="en-US" dirty="0"/>
              <a:t> RRG </a:t>
            </a:r>
            <a:r>
              <a:rPr lang="en-US" dirty="0" err="1"/>
              <a:t>tidak</a:t>
            </a:r>
            <a:r>
              <a:rPr lang="en-US" dirty="0"/>
              <a:t> </a:t>
            </a:r>
            <a:r>
              <a:rPr lang="en-US" dirty="0" err="1"/>
              <a:t>dapat</a:t>
            </a:r>
            <a:r>
              <a:rPr lang="en-US" dirty="0"/>
              <a:t> </a:t>
            </a:r>
            <a:r>
              <a:rPr lang="en-US" dirty="0" err="1"/>
              <a:t>dinafikan</a:t>
            </a:r>
            <a:r>
              <a:rPr lang="en-US" dirty="0" smtClean="0"/>
              <a:t>.</a:t>
            </a:r>
          </a:p>
          <a:p>
            <a:pPr marL="82296" indent="0">
              <a:buNone/>
            </a:pPr>
            <a:r>
              <a:rPr lang="en-US" dirty="0" smtClean="0"/>
              <a:t> </a:t>
            </a:r>
            <a:endParaRPr lang="en-US" dirty="0"/>
          </a:p>
          <a:p>
            <a:r>
              <a:rPr lang="en-US" dirty="0" err="1"/>
              <a:t>Bahkan</a:t>
            </a:r>
            <a:r>
              <a:rPr lang="en-US" dirty="0"/>
              <a:t> </a:t>
            </a:r>
            <a:r>
              <a:rPr lang="en-US" dirty="0" err="1"/>
              <a:t>adalah</a:t>
            </a:r>
            <a:r>
              <a:rPr lang="en-US" dirty="0"/>
              <a:t> </a:t>
            </a:r>
            <a:r>
              <a:rPr lang="en-US" dirty="0" err="1"/>
              <a:t>satu</a:t>
            </a:r>
            <a:r>
              <a:rPr lang="en-US" dirty="0"/>
              <a:t> </a:t>
            </a:r>
            <a:r>
              <a:rPr lang="en-US" dirty="0" err="1"/>
              <a:t>keperluan</a:t>
            </a:r>
            <a:r>
              <a:rPr lang="en-US" dirty="0"/>
              <a:t> yang </a:t>
            </a:r>
            <a:r>
              <a:rPr lang="en-US" dirty="0" err="1"/>
              <a:t>tidak</a:t>
            </a:r>
            <a:r>
              <a:rPr lang="en-US" dirty="0"/>
              <a:t> </a:t>
            </a:r>
            <a:r>
              <a:rPr lang="en-US" dirty="0" err="1"/>
              <a:t>boleh</a:t>
            </a:r>
            <a:r>
              <a:rPr lang="en-US" dirty="0"/>
              <a:t> </a:t>
            </a:r>
            <a:r>
              <a:rPr lang="en-US" dirty="0" err="1"/>
              <a:t>diabaikan</a:t>
            </a:r>
            <a:r>
              <a:rPr lang="en-US" dirty="0"/>
              <a:t>. </a:t>
            </a:r>
            <a:r>
              <a:rPr lang="en-US" dirty="0" err="1"/>
              <a:t>Mengabaikannya</a:t>
            </a:r>
            <a:r>
              <a:rPr lang="en-US" dirty="0"/>
              <a:t> </a:t>
            </a:r>
            <a:r>
              <a:rPr lang="en-US" dirty="0" err="1"/>
              <a:t>boleh</a:t>
            </a:r>
            <a:r>
              <a:rPr lang="en-US" dirty="0"/>
              <a:t> </a:t>
            </a:r>
            <a:r>
              <a:rPr lang="en-US" dirty="0" err="1"/>
              <a:t>menyebabkan</a:t>
            </a:r>
            <a:r>
              <a:rPr lang="en-US" dirty="0"/>
              <a:t> </a:t>
            </a:r>
            <a:r>
              <a:rPr lang="en-US" dirty="0" err="1"/>
              <a:t>kehampaan</a:t>
            </a:r>
            <a:r>
              <a:rPr lang="en-US" dirty="0"/>
              <a:t> </a:t>
            </a:r>
            <a:r>
              <a:rPr lang="en-US" dirty="0" err="1"/>
              <a:t>dan</a:t>
            </a:r>
            <a:r>
              <a:rPr lang="en-US" dirty="0"/>
              <a:t> </a:t>
            </a:r>
            <a:r>
              <a:rPr lang="en-US" dirty="0" err="1"/>
              <a:t>kegagalan</a:t>
            </a:r>
            <a:r>
              <a:rPr lang="en-US" dirty="0"/>
              <a:t>, </a:t>
            </a:r>
            <a:r>
              <a:rPr lang="en-US" dirty="0" err="1"/>
              <a:t>sebagaimana</a:t>
            </a:r>
            <a:r>
              <a:rPr lang="en-US" dirty="0"/>
              <a:t> yang </a:t>
            </a:r>
            <a:r>
              <a:rPr lang="en-US" dirty="0" err="1"/>
              <a:t>dinyatakan</a:t>
            </a:r>
            <a:r>
              <a:rPr lang="en-US" dirty="0"/>
              <a:t> </a:t>
            </a:r>
            <a:r>
              <a:rPr lang="en-US" dirty="0" err="1"/>
              <a:t>oleh</a:t>
            </a:r>
            <a:r>
              <a:rPr lang="en-US" dirty="0"/>
              <a:t> </a:t>
            </a:r>
            <a:r>
              <a:rPr lang="en-US" dirty="0" err="1"/>
              <a:t>ayat</a:t>
            </a:r>
            <a:r>
              <a:rPr lang="en-US" dirty="0"/>
              <a:t> </a:t>
            </a:r>
            <a:r>
              <a:rPr lang="en-US" dirty="0" err="1"/>
              <a:t>ke</a:t>
            </a:r>
            <a:r>
              <a:rPr lang="en-US" dirty="0"/>
              <a:t> 10 surah as-Shams </a:t>
            </a:r>
            <a:r>
              <a:rPr lang="en-US" dirty="0" err="1"/>
              <a:t>tadi</a:t>
            </a:r>
            <a:r>
              <a:rPr lang="en-US" dirty="0" smtClean="0"/>
              <a:t>.</a:t>
            </a:r>
            <a:endParaRPr lang="en-US" dirty="0"/>
          </a:p>
        </p:txBody>
      </p:sp>
    </p:spTree>
    <p:extLst>
      <p:ext uri="{BB962C8B-B14F-4D97-AF65-F5344CB8AC3E}">
        <p14:creationId xmlns:p14="http://schemas.microsoft.com/office/powerpoint/2010/main" val="10701514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548680"/>
            <a:ext cx="8538152" cy="5699720"/>
          </a:xfrm>
        </p:spPr>
        <p:txBody>
          <a:bodyPr>
            <a:normAutofit/>
          </a:bodyPr>
          <a:lstStyle/>
          <a:p>
            <a:r>
              <a:rPr lang="en-US" sz="3600" dirty="0" err="1" smtClean="0"/>
              <a:t>Menyebut</a:t>
            </a:r>
            <a:r>
              <a:rPr lang="en-US" sz="3600" dirty="0" smtClean="0"/>
              <a:t> </a:t>
            </a:r>
            <a:r>
              <a:rPr lang="en-US" sz="3600" dirty="0" err="1" smtClean="0"/>
              <a:t>Ilmu</a:t>
            </a:r>
            <a:r>
              <a:rPr lang="en-US" sz="3600" dirty="0" smtClean="0"/>
              <a:t> </a:t>
            </a:r>
            <a:r>
              <a:rPr lang="en-US" sz="3600" dirty="0" err="1" smtClean="0"/>
              <a:t>Tasawwuf</a:t>
            </a:r>
            <a:r>
              <a:rPr lang="en-US" sz="3600" dirty="0" smtClean="0"/>
              <a:t> di </a:t>
            </a:r>
            <a:r>
              <a:rPr lang="en-US" sz="3600" dirty="0" err="1" smtClean="0"/>
              <a:t>sisi</a:t>
            </a:r>
            <a:r>
              <a:rPr lang="en-US" sz="3600" dirty="0" smtClean="0"/>
              <a:t> para </a:t>
            </a:r>
            <a:r>
              <a:rPr lang="en-US" sz="3600" dirty="0" err="1" smtClean="0"/>
              <a:t>ulama</a:t>
            </a:r>
            <a:r>
              <a:rPr lang="en-US" sz="3600" dirty="0" smtClean="0"/>
              <a:t> ASWJ, </a:t>
            </a:r>
            <a:r>
              <a:rPr lang="en-US" sz="3600" dirty="0" err="1" smtClean="0"/>
              <a:t>ia</a:t>
            </a:r>
            <a:r>
              <a:rPr lang="en-US" sz="3600" dirty="0" smtClean="0"/>
              <a:t> </a:t>
            </a:r>
            <a:r>
              <a:rPr lang="en-US" sz="3600" dirty="0" err="1" smtClean="0"/>
              <a:t>adalah</a:t>
            </a:r>
            <a:r>
              <a:rPr lang="en-US" sz="3600" dirty="0" smtClean="0"/>
              <a:t> </a:t>
            </a:r>
            <a:r>
              <a:rPr lang="en-US" sz="3600" dirty="0" err="1" smtClean="0"/>
              <a:t>satu</a:t>
            </a:r>
            <a:r>
              <a:rPr lang="en-US" sz="3600" dirty="0" smtClean="0"/>
              <a:t> </a:t>
            </a:r>
            <a:r>
              <a:rPr lang="en-US" sz="3600" dirty="0" err="1" smtClean="0"/>
              <a:t>ilmu</a:t>
            </a:r>
            <a:r>
              <a:rPr lang="en-US" sz="3600" dirty="0" smtClean="0"/>
              <a:t> Islam yang </a:t>
            </a:r>
            <a:r>
              <a:rPr lang="en-US" sz="3600" dirty="0" err="1" smtClean="0"/>
              <a:t>sangat</a:t>
            </a:r>
            <a:r>
              <a:rPr lang="en-US" sz="3600" dirty="0" smtClean="0"/>
              <a:t> </a:t>
            </a:r>
            <a:r>
              <a:rPr lang="en-US" sz="3600" dirty="0" err="1" smtClean="0"/>
              <a:t>luas</a:t>
            </a:r>
            <a:r>
              <a:rPr lang="en-US" sz="3600" dirty="0" smtClean="0"/>
              <a:t> </a:t>
            </a:r>
            <a:r>
              <a:rPr lang="en-US" sz="3600" dirty="0" err="1" smtClean="0"/>
              <a:t>dan</a:t>
            </a:r>
            <a:r>
              <a:rPr lang="en-US" sz="3600" dirty="0" smtClean="0"/>
              <a:t> </a:t>
            </a:r>
            <a:r>
              <a:rPr lang="en-US" sz="3600" dirty="0" err="1" smtClean="0"/>
              <a:t>hebat</a:t>
            </a:r>
            <a:r>
              <a:rPr lang="en-US" sz="3600" dirty="0" smtClean="0"/>
              <a:t>, </a:t>
            </a:r>
            <a:r>
              <a:rPr lang="en-US" sz="3600" dirty="0" err="1" smtClean="0"/>
              <a:t>tokoh-tokohnya</a:t>
            </a:r>
            <a:r>
              <a:rPr lang="en-US" sz="3600" dirty="0" smtClean="0"/>
              <a:t> juga </a:t>
            </a:r>
            <a:r>
              <a:rPr lang="en-US" sz="3600" dirty="0" err="1" smtClean="0"/>
              <a:t>sangat</a:t>
            </a:r>
            <a:r>
              <a:rPr lang="en-US" sz="3600" dirty="0" smtClean="0"/>
              <a:t> </a:t>
            </a:r>
            <a:r>
              <a:rPr lang="en-US" sz="3600" dirty="0" err="1" smtClean="0"/>
              <a:t>ramai</a:t>
            </a:r>
            <a:r>
              <a:rPr lang="en-US" sz="3600" dirty="0" smtClean="0"/>
              <a:t> </a:t>
            </a:r>
            <a:r>
              <a:rPr lang="en-US" sz="3600" dirty="0" err="1" smtClean="0"/>
              <a:t>dan</a:t>
            </a:r>
            <a:r>
              <a:rPr lang="en-US" sz="3600" dirty="0" smtClean="0"/>
              <a:t> juga </a:t>
            </a:r>
            <a:r>
              <a:rPr lang="en-US" sz="3600" dirty="0" err="1" smtClean="0"/>
              <a:t>hebat</a:t>
            </a:r>
            <a:r>
              <a:rPr lang="en-US" sz="3600" dirty="0" smtClean="0"/>
              <a:t>. </a:t>
            </a:r>
          </a:p>
          <a:p>
            <a:pPr>
              <a:buNone/>
            </a:pPr>
            <a:endParaRPr lang="en-US" sz="2600" dirty="0" smtClean="0"/>
          </a:p>
          <a:p>
            <a:pPr>
              <a:buNone/>
            </a:pPr>
            <a:endParaRPr lang="en-SG"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548680"/>
            <a:ext cx="8538152" cy="5699720"/>
          </a:xfrm>
        </p:spPr>
        <p:txBody>
          <a:bodyPr>
            <a:noAutofit/>
          </a:bodyPr>
          <a:lstStyle/>
          <a:p>
            <a:r>
              <a:rPr lang="en-US" sz="3600" dirty="0" err="1" smtClean="0"/>
              <a:t>Ruang</a:t>
            </a:r>
            <a:r>
              <a:rPr lang="en-US" sz="3600" dirty="0" smtClean="0"/>
              <a:t> </a:t>
            </a:r>
            <a:r>
              <a:rPr lang="en-US" sz="3600" dirty="0" err="1" smtClean="0"/>
              <a:t>ini</a:t>
            </a:r>
            <a:r>
              <a:rPr lang="en-US" sz="3600" dirty="0" smtClean="0"/>
              <a:t> </a:t>
            </a:r>
            <a:r>
              <a:rPr lang="en-US" sz="3600" dirty="0" err="1" smtClean="0"/>
              <a:t>tidak</a:t>
            </a:r>
            <a:r>
              <a:rPr lang="en-US" sz="3600" dirty="0" smtClean="0"/>
              <a:t> </a:t>
            </a:r>
            <a:r>
              <a:rPr lang="en-US" sz="3600" dirty="0" err="1" smtClean="0"/>
              <a:t>mencukupi</a:t>
            </a:r>
            <a:r>
              <a:rPr lang="en-US" sz="3600" dirty="0" smtClean="0"/>
              <a:t> </a:t>
            </a:r>
            <a:r>
              <a:rPr lang="en-US" sz="3600" dirty="0" err="1" smtClean="0"/>
              <a:t>untuk</a:t>
            </a:r>
            <a:r>
              <a:rPr lang="en-US" sz="3600" dirty="0" smtClean="0"/>
              <a:t> </a:t>
            </a:r>
            <a:r>
              <a:rPr lang="en-US" sz="3600" dirty="0" err="1" smtClean="0"/>
              <a:t>memperkatakan</a:t>
            </a:r>
            <a:r>
              <a:rPr lang="en-US" sz="3600" dirty="0" smtClean="0"/>
              <a:t> </a:t>
            </a:r>
            <a:r>
              <a:rPr lang="en-US" sz="3600" dirty="0" err="1" smtClean="0"/>
              <a:t>mengenainya</a:t>
            </a:r>
            <a:r>
              <a:rPr lang="en-US" sz="3600" dirty="0" smtClean="0"/>
              <a:t> </a:t>
            </a:r>
            <a:r>
              <a:rPr lang="en-US" sz="3600" dirty="0" err="1" smtClean="0"/>
              <a:t>dan</a:t>
            </a:r>
            <a:r>
              <a:rPr lang="en-US" sz="3600" dirty="0" smtClean="0"/>
              <a:t> </a:t>
            </a:r>
            <a:r>
              <a:rPr lang="en-US" sz="3600" dirty="0" err="1" smtClean="0"/>
              <a:t>tokoh-tokohnya</a:t>
            </a:r>
            <a:r>
              <a:rPr lang="en-US" sz="3600" dirty="0" smtClean="0"/>
              <a:t>. </a:t>
            </a:r>
            <a:r>
              <a:rPr lang="en-US" sz="3600" dirty="0" err="1" smtClean="0"/>
              <a:t>Namun</a:t>
            </a:r>
            <a:r>
              <a:rPr lang="en-US" sz="3600" dirty="0" smtClean="0"/>
              <a:t> </a:t>
            </a:r>
            <a:r>
              <a:rPr lang="en-US" sz="3600" dirty="0" err="1" smtClean="0"/>
              <a:t>sedikit</a:t>
            </a:r>
            <a:r>
              <a:rPr lang="en-US" sz="3600" dirty="0" smtClean="0"/>
              <a:t> </a:t>
            </a:r>
            <a:r>
              <a:rPr lang="en-US" sz="3600" dirty="0" err="1" smtClean="0"/>
              <a:t>saja</a:t>
            </a:r>
            <a:r>
              <a:rPr lang="en-US" sz="3600" dirty="0" smtClean="0"/>
              <a:t> </a:t>
            </a:r>
            <a:r>
              <a:rPr lang="en-US" sz="3600" dirty="0" err="1" smtClean="0"/>
              <a:t>dari</a:t>
            </a:r>
            <a:r>
              <a:rPr lang="en-US" sz="3600" dirty="0" smtClean="0"/>
              <a:t> </a:t>
            </a:r>
            <a:r>
              <a:rPr lang="en-US" sz="3600" dirty="0" err="1" smtClean="0"/>
              <a:t>ilmu</a:t>
            </a:r>
            <a:r>
              <a:rPr lang="en-US" sz="3600" dirty="0" smtClean="0"/>
              <a:t> </a:t>
            </a:r>
            <a:r>
              <a:rPr lang="en-US" sz="3600" dirty="0" err="1" smtClean="0"/>
              <a:t>ini</a:t>
            </a:r>
            <a:r>
              <a:rPr lang="en-US" sz="3600" dirty="0" smtClean="0"/>
              <a:t> </a:t>
            </a:r>
            <a:r>
              <a:rPr lang="en-US" sz="3600" dirty="0" err="1" smtClean="0"/>
              <a:t>dan</a:t>
            </a:r>
            <a:r>
              <a:rPr lang="en-US" sz="3600" dirty="0" smtClean="0"/>
              <a:t> </a:t>
            </a:r>
            <a:r>
              <a:rPr lang="en-US" sz="3600" dirty="0" err="1" smtClean="0"/>
              <a:t>tokohnya</a:t>
            </a:r>
            <a:r>
              <a:rPr lang="en-US" sz="3600" dirty="0" smtClean="0"/>
              <a:t> yang </a:t>
            </a:r>
            <a:r>
              <a:rPr lang="en-US" sz="3600" dirty="0" err="1" smtClean="0"/>
              <a:t>akan</a:t>
            </a:r>
            <a:r>
              <a:rPr lang="en-US" sz="3600" dirty="0" smtClean="0"/>
              <a:t> </a:t>
            </a:r>
            <a:r>
              <a:rPr lang="en-US" sz="3600" dirty="0" err="1" smtClean="0"/>
              <a:t>dibicarakan</a:t>
            </a:r>
            <a:r>
              <a:rPr lang="en-US" sz="3600" dirty="0" smtClean="0"/>
              <a:t>, </a:t>
            </a:r>
            <a:r>
              <a:rPr lang="en-US" sz="3600" dirty="0" err="1" smtClean="0"/>
              <a:t>khusus</a:t>
            </a:r>
            <a:r>
              <a:rPr lang="en-US" sz="3600" dirty="0" smtClean="0"/>
              <a:t> yang </a:t>
            </a:r>
            <a:r>
              <a:rPr lang="en-US" sz="3600" dirty="0" err="1" smtClean="0"/>
              <a:t>ada</a:t>
            </a:r>
            <a:r>
              <a:rPr lang="en-US" sz="3600" dirty="0" smtClean="0"/>
              <a:t> </a:t>
            </a:r>
            <a:r>
              <a:rPr lang="en-US" sz="3600" dirty="0" err="1" smtClean="0"/>
              <a:t>kaitan</a:t>
            </a:r>
            <a:r>
              <a:rPr lang="en-US" sz="3600" dirty="0" smtClean="0"/>
              <a:t> </a:t>
            </a:r>
            <a:r>
              <a:rPr lang="en-US" sz="3600" dirty="0" err="1" smtClean="0"/>
              <a:t>dengan</a:t>
            </a:r>
            <a:r>
              <a:rPr lang="en-US" sz="3600" dirty="0" smtClean="0"/>
              <a:t> </a:t>
            </a:r>
            <a:r>
              <a:rPr lang="en-US" sz="3600" dirty="0" err="1" smtClean="0"/>
              <a:t>pengkaunselian</a:t>
            </a:r>
            <a:r>
              <a:rPr lang="en-US" sz="3600" dirty="0" smtClean="0"/>
              <a:t> </a:t>
            </a:r>
            <a:r>
              <a:rPr lang="en-US" sz="3600" dirty="0" err="1" smtClean="0"/>
              <a:t>dan</a:t>
            </a:r>
            <a:r>
              <a:rPr lang="en-US" sz="3600" dirty="0" smtClean="0"/>
              <a:t> </a:t>
            </a:r>
            <a:r>
              <a:rPr lang="en-US" sz="3600" dirty="0" err="1" smtClean="0"/>
              <a:t>usaha-usaha</a:t>
            </a:r>
            <a:r>
              <a:rPr lang="en-US" sz="3600" dirty="0" smtClean="0"/>
              <a:t> RRG.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764704"/>
            <a:ext cx="8538152" cy="5483696"/>
          </a:xfrm>
        </p:spPr>
        <p:txBody>
          <a:bodyPr>
            <a:normAutofit/>
          </a:bodyPr>
          <a:lstStyle/>
          <a:p>
            <a:r>
              <a:rPr lang="en-US" sz="3600" dirty="0"/>
              <a:t>Antara </a:t>
            </a:r>
            <a:r>
              <a:rPr lang="en-US" sz="3600" dirty="0" err="1"/>
              <a:t>perkara</a:t>
            </a:r>
            <a:r>
              <a:rPr lang="en-US" sz="3600" dirty="0"/>
              <a:t> yang </a:t>
            </a:r>
            <a:r>
              <a:rPr lang="en-US" sz="3600" dirty="0" err="1"/>
              <a:t>berkaitan</a:t>
            </a:r>
            <a:r>
              <a:rPr lang="en-US" sz="3600" dirty="0"/>
              <a:t> </a:t>
            </a:r>
            <a:r>
              <a:rPr lang="en-US" sz="3600" dirty="0" err="1"/>
              <a:t>dengan</a:t>
            </a:r>
            <a:r>
              <a:rPr lang="en-US" sz="3600" dirty="0"/>
              <a:t> </a:t>
            </a:r>
            <a:r>
              <a:rPr lang="en-US" sz="3600" dirty="0" err="1"/>
              <a:t>pengkaunselian</a:t>
            </a:r>
            <a:r>
              <a:rPr lang="en-US" sz="3600" dirty="0"/>
              <a:t> </a:t>
            </a:r>
            <a:r>
              <a:rPr lang="en-US" sz="3600" dirty="0" err="1"/>
              <a:t>adalah</a:t>
            </a:r>
            <a:r>
              <a:rPr lang="en-US" sz="3600" dirty="0"/>
              <a:t> yang </a:t>
            </a:r>
            <a:r>
              <a:rPr lang="en-US" sz="3600" dirty="0" err="1"/>
              <a:t>berkaitan</a:t>
            </a:r>
            <a:r>
              <a:rPr lang="en-US" sz="3600" dirty="0"/>
              <a:t> </a:t>
            </a:r>
            <a:r>
              <a:rPr lang="en-US" sz="3600" dirty="0" err="1"/>
              <a:t>dengan</a:t>
            </a:r>
            <a:r>
              <a:rPr lang="en-US" sz="3600" dirty="0"/>
              <a:t> </a:t>
            </a:r>
            <a:r>
              <a:rPr lang="en-US" sz="3600" dirty="0" err="1"/>
              <a:t>hati</a:t>
            </a:r>
            <a:r>
              <a:rPr lang="en-US" sz="3600" dirty="0"/>
              <a:t>, </a:t>
            </a:r>
            <a:r>
              <a:rPr lang="en-US" sz="3600" dirty="0" err="1"/>
              <a:t>jiwa</a:t>
            </a:r>
            <a:r>
              <a:rPr lang="en-US" sz="3600" dirty="0"/>
              <a:t>, </a:t>
            </a:r>
            <a:r>
              <a:rPr lang="en-US" sz="3600" dirty="0" err="1"/>
              <a:t>roh</a:t>
            </a:r>
            <a:r>
              <a:rPr lang="en-US" sz="3600" dirty="0"/>
              <a:t> </a:t>
            </a:r>
            <a:r>
              <a:rPr lang="en-US" sz="3600" dirty="0" err="1"/>
              <a:t>dan</a:t>
            </a:r>
            <a:r>
              <a:rPr lang="en-US" sz="3600" dirty="0"/>
              <a:t> </a:t>
            </a:r>
            <a:r>
              <a:rPr lang="en-US" sz="3600" dirty="0" err="1"/>
              <a:t>akal</a:t>
            </a:r>
            <a:r>
              <a:rPr lang="en-US" sz="3600" dirty="0"/>
              <a:t> </a:t>
            </a:r>
            <a:r>
              <a:rPr lang="en-US" sz="3600" dirty="0" err="1"/>
              <a:t>fikiran</a:t>
            </a:r>
            <a:r>
              <a:rPr lang="en-US" sz="3600" dirty="0"/>
              <a:t>. Antara </a:t>
            </a:r>
            <a:r>
              <a:rPr lang="en-US" sz="3600" dirty="0" err="1" smtClean="0"/>
              <a:t>tokoh</a:t>
            </a:r>
            <a:r>
              <a:rPr lang="en-US" sz="3600" dirty="0" smtClean="0"/>
              <a:t> </a:t>
            </a:r>
            <a:r>
              <a:rPr lang="en-US" sz="3600" dirty="0" err="1" smtClean="0"/>
              <a:t>nya</a:t>
            </a:r>
            <a:r>
              <a:rPr lang="en-US" sz="3600" dirty="0" smtClean="0"/>
              <a:t> </a:t>
            </a:r>
            <a:r>
              <a:rPr lang="en-US" sz="3600" dirty="0" err="1"/>
              <a:t>adalah</a:t>
            </a:r>
            <a:r>
              <a:rPr lang="en-US" sz="3600" dirty="0"/>
              <a:t> Imam al-</a:t>
            </a:r>
            <a:r>
              <a:rPr lang="en-US" sz="3600" dirty="0" err="1"/>
              <a:t>Ghazali</a:t>
            </a:r>
            <a:r>
              <a:rPr lang="en-US" sz="3600" dirty="0"/>
              <a:t> </a:t>
            </a:r>
            <a:r>
              <a:rPr lang="en-US" sz="3600" dirty="0" err="1"/>
              <a:t>r.a</a:t>
            </a:r>
            <a:r>
              <a:rPr lang="en-US" sz="3600" dirty="0" err="1" smtClean="0"/>
              <a:t>.</a:t>
            </a:r>
            <a:endParaRPr lang="en-SG" sz="3600" dirty="0"/>
          </a:p>
        </p:txBody>
      </p:sp>
    </p:spTree>
    <p:extLst>
      <p:ext uri="{BB962C8B-B14F-4D97-AF65-F5344CB8AC3E}">
        <p14:creationId xmlns:p14="http://schemas.microsoft.com/office/powerpoint/2010/main" val="22717772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US" sz="3600" b="1" dirty="0" smtClean="0">
                <a:solidFill>
                  <a:srgbClr val="FFFF00"/>
                </a:solidFill>
                <a:effectLst/>
              </a:rPr>
              <a:t>4</a:t>
            </a:r>
            <a:r>
              <a:rPr lang="en-US" sz="3600" b="1" dirty="0" smtClean="0">
                <a:solidFill>
                  <a:srgbClr val="FFFF00"/>
                </a:solidFill>
                <a:effectLst/>
              </a:rPr>
              <a:t>)</a:t>
            </a:r>
            <a:r>
              <a:rPr lang="ar-SA" sz="3600" b="1" dirty="0" smtClean="0">
                <a:solidFill>
                  <a:srgbClr val="FFFF00"/>
                </a:solidFill>
                <a:effectLst/>
              </a:rPr>
              <a:t> </a:t>
            </a:r>
            <a:r>
              <a:rPr lang="en-US" sz="3600" b="1" dirty="0" err="1" smtClean="0">
                <a:solidFill>
                  <a:srgbClr val="FFFF00"/>
                </a:solidFill>
                <a:effectLst/>
              </a:rPr>
              <a:t>Riwayat</a:t>
            </a:r>
            <a:r>
              <a:rPr lang="en-US" sz="3600" b="1" dirty="0" smtClean="0">
                <a:solidFill>
                  <a:srgbClr val="FFFF00"/>
                </a:solidFill>
                <a:effectLst/>
              </a:rPr>
              <a:t> </a:t>
            </a:r>
            <a:r>
              <a:rPr lang="en-US" sz="3600" b="1" dirty="0" err="1" smtClean="0">
                <a:solidFill>
                  <a:srgbClr val="FFFF00"/>
                </a:solidFill>
                <a:effectLst/>
              </a:rPr>
              <a:t>Hidup</a:t>
            </a:r>
            <a:r>
              <a:rPr lang="en-US" sz="3600" b="1" dirty="0" smtClean="0">
                <a:solidFill>
                  <a:srgbClr val="FFFF00"/>
                </a:solidFill>
                <a:effectLst/>
              </a:rPr>
              <a:t> Imam al-</a:t>
            </a:r>
            <a:r>
              <a:rPr lang="en-US" sz="3600" b="1" dirty="0" err="1" smtClean="0">
                <a:solidFill>
                  <a:srgbClr val="FFFF00"/>
                </a:solidFill>
                <a:effectLst/>
              </a:rPr>
              <a:t>Ghazali</a:t>
            </a:r>
            <a:r>
              <a:rPr lang="en-US" sz="3600" b="1" dirty="0" smtClean="0">
                <a:solidFill>
                  <a:srgbClr val="FFFF00"/>
                </a:solidFill>
                <a:effectLst/>
              </a:rPr>
              <a:t>  </a:t>
            </a:r>
            <a:br>
              <a:rPr lang="en-US" sz="3600" b="1" dirty="0" smtClean="0">
                <a:solidFill>
                  <a:srgbClr val="FFFF00"/>
                </a:solidFill>
                <a:effectLst/>
              </a:rPr>
            </a:br>
            <a:r>
              <a:rPr lang="en-US" sz="3600" b="1" dirty="0" smtClean="0">
                <a:solidFill>
                  <a:srgbClr val="FFFF00"/>
                </a:solidFill>
                <a:effectLst/>
              </a:rPr>
              <a:t>(450-505H/1058-1111M)</a:t>
            </a:r>
            <a:endParaRPr lang="en-SG" sz="3600" b="1" dirty="0">
              <a:solidFill>
                <a:srgbClr val="FFFF00"/>
              </a:solidFill>
              <a:effectLst/>
            </a:endParaRPr>
          </a:p>
        </p:txBody>
      </p:sp>
      <p:sp>
        <p:nvSpPr>
          <p:cNvPr id="3" name="Content Placeholder 2"/>
          <p:cNvSpPr>
            <a:spLocks noGrp="1"/>
          </p:cNvSpPr>
          <p:nvPr>
            <p:ph idx="1"/>
          </p:nvPr>
        </p:nvSpPr>
        <p:spPr>
          <a:xfrm>
            <a:off x="827584" y="1772816"/>
            <a:ext cx="8106104" cy="4475584"/>
          </a:xfrm>
        </p:spPr>
        <p:txBody>
          <a:bodyPr>
            <a:normAutofit lnSpcReduction="10000"/>
          </a:bodyPr>
          <a:lstStyle/>
          <a:p>
            <a:r>
              <a:rPr lang="en-US" sz="3600" dirty="0" smtClean="0"/>
              <a:t>Imam al-</a:t>
            </a:r>
            <a:r>
              <a:rPr lang="en-US" sz="3600" dirty="0" err="1" smtClean="0"/>
              <a:t>Ghazali</a:t>
            </a:r>
            <a:r>
              <a:rPr lang="en-US" sz="3600" dirty="0" smtClean="0"/>
              <a:t> </a:t>
            </a:r>
            <a:r>
              <a:rPr lang="en-US" sz="3600" dirty="0" err="1" smtClean="0"/>
              <a:t>adalah</a:t>
            </a:r>
            <a:r>
              <a:rPr lang="en-US" sz="3600" dirty="0" smtClean="0"/>
              <a:t> </a:t>
            </a:r>
            <a:r>
              <a:rPr lang="en-US" sz="3600" dirty="0" err="1" smtClean="0"/>
              <a:t>di</a:t>
            </a:r>
            <a:r>
              <a:rPr lang="en-US" sz="3600" dirty="0" smtClean="0"/>
              <a:t> </a:t>
            </a:r>
            <a:r>
              <a:rPr lang="en-US" sz="3600" dirty="0" err="1" smtClean="0"/>
              <a:t>antara</a:t>
            </a:r>
            <a:r>
              <a:rPr lang="en-US" sz="3600" dirty="0" smtClean="0"/>
              <a:t> </a:t>
            </a:r>
            <a:r>
              <a:rPr lang="en-US" sz="3600" dirty="0" err="1" smtClean="0"/>
              <a:t>tokoh</a:t>
            </a:r>
            <a:r>
              <a:rPr lang="en-US" sz="3600" dirty="0" smtClean="0"/>
              <a:t> </a:t>
            </a:r>
            <a:r>
              <a:rPr lang="en-US" sz="3600" dirty="0" err="1" smtClean="0"/>
              <a:t>pemikir</a:t>
            </a:r>
            <a:r>
              <a:rPr lang="en-US" sz="3600" dirty="0" smtClean="0"/>
              <a:t> Islam yang </a:t>
            </a:r>
            <a:r>
              <a:rPr lang="en-US" sz="3600" dirty="0" err="1" smtClean="0"/>
              <a:t>terulung</a:t>
            </a:r>
            <a:r>
              <a:rPr lang="en-US" sz="3600" dirty="0" smtClean="0"/>
              <a:t> </a:t>
            </a:r>
            <a:r>
              <a:rPr lang="en-US" sz="3600" dirty="0" err="1" smtClean="0"/>
              <a:t>dan</a:t>
            </a:r>
            <a:r>
              <a:rPr lang="en-US" sz="3600" dirty="0" smtClean="0"/>
              <a:t> </a:t>
            </a:r>
            <a:r>
              <a:rPr lang="en-US" sz="3600" dirty="0" err="1" smtClean="0"/>
              <a:t>mendapat</a:t>
            </a:r>
            <a:r>
              <a:rPr lang="en-US" sz="3600" dirty="0" smtClean="0"/>
              <a:t> </a:t>
            </a:r>
            <a:r>
              <a:rPr lang="en-US" sz="3600" dirty="0" err="1" smtClean="0"/>
              <a:t>jolokan</a:t>
            </a:r>
            <a:r>
              <a:rPr lang="en-US" sz="3600" dirty="0" smtClean="0"/>
              <a:t> “</a:t>
            </a:r>
            <a:r>
              <a:rPr lang="en-US" sz="3600" dirty="0" err="1" smtClean="0"/>
              <a:t>Hujjatul</a:t>
            </a:r>
            <a:r>
              <a:rPr lang="en-US" sz="3600" dirty="0" smtClean="0"/>
              <a:t> Islam” </a:t>
            </a:r>
            <a:r>
              <a:rPr lang="en-US" sz="3600" dirty="0" err="1" smtClean="0"/>
              <a:t>daripada</a:t>
            </a:r>
            <a:r>
              <a:rPr lang="en-US" sz="3600" dirty="0" smtClean="0"/>
              <a:t> </a:t>
            </a:r>
            <a:r>
              <a:rPr lang="en-US" sz="3600" dirty="0" err="1" smtClean="0"/>
              <a:t>ulama</a:t>
            </a:r>
            <a:r>
              <a:rPr lang="en-US" sz="3600" dirty="0" smtClean="0"/>
              <a:t>’ </a:t>
            </a:r>
            <a:r>
              <a:rPr lang="en-US" sz="3600" dirty="0" err="1" smtClean="0"/>
              <a:t>umat</a:t>
            </a:r>
            <a:r>
              <a:rPr lang="en-US" sz="3600" dirty="0" smtClean="0"/>
              <a:t> </a:t>
            </a:r>
            <a:r>
              <a:rPr lang="en-US" sz="3600" dirty="0" err="1" smtClean="0"/>
              <a:t>ini</a:t>
            </a:r>
            <a:r>
              <a:rPr lang="en-US" sz="3600" dirty="0" smtClean="0"/>
              <a:t>. </a:t>
            </a:r>
            <a:r>
              <a:rPr lang="en-US" sz="3600" dirty="0" err="1" smtClean="0"/>
              <a:t>Namanya</a:t>
            </a:r>
            <a:r>
              <a:rPr lang="en-US" sz="3600" dirty="0" smtClean="0"/>
              <a:t> </a:t>
            </a:r>
            <a:r>
              <a:rPr lang="en-US" sz="3600" dirty="0" err="1" smtClean="0"/>
              <a:t>bukan</a:t>
            </a:r>
            <a:r>
              <a:rPr lang="en-US" sz="3600" dirty="0" smtClean="0"/>
              <a:t> </a:t>
            </a:r>
            <a:r>
              <a:rPr lang="en-US" sz="3600" dirty="0" err="1" smtClean="0"/>
              <a:t>sahaja</a:t>
            </a:r>
            <a:r>
              <a:rPr lang="en-US" sz="3600" dirty="0" smtClean="0"/>
              <a:t> </a:t>
            </a:r>
            <a:r>
              <a:rPr lang="en-US" sz="3600" dirty="0" err="1" smtClean="0"/>
              <a:t>meniti</a:t>
            </a:r>
            <a:r>
              <a:rPr lang="en-US" sz="3600" dirty="0" smtClean="0"/>
              <a:t> di </a:t>
            </a:r>
            <a:r>
              <a:rPr lang="en-US" sz="3600" dirty="0" err="1" smtClean="0"/>
              <a:t>bibir</a:t>
            </a:r>
            <a:r>
              <a:rPr lang="en-US" sz="3600" dirty="0" smtClean="0"/>
              <a:t> orang Islam </a:t>
            </a:r>
            <a:r>
              <a:rPr lang="en-US" sz="3600" dirty="0" err="1" smtClean="0"/>
              <a:t>bahkan</a:t>
            </a:r>
            <a:r>
              <a:rPr lang="en-US" sz="3600" dirty="0" smtClean="0"/>
              <a:t> orang </a:t>
            </a:r>
            <a:r>
              <a:rPr lang="en-US" sz="3600" dirty="0" err="1" smtClean="0"/>
              <a:t>bukan</a:t>
            </a:r>
            <a:r>
              <a:rPr lang="en-US" sz="3600" dirty="0" smtClean="0"/>
              <a:t> Islam juga </a:t>
            </a:r>
            <a:r>
              <a:rPr lang="en-US" sz="3600" dirty="0" err="1" smtClean="0"/>
              <a:t>menyebut-nyebut</a:t>
            </a:r>
            <a:r>
              <a:rPr lang="en-US" sz="3600" dirty="0" smtClean="0"/>
              <a:t> </a:t>
            </a:r>
            <a:r>
              <a:rPr lang="en-US" sz="3600" dirty="0" err="1" smtClean="0"/>
              <a:t>nama</a:t>
            </a:r>
            <a:r>
              <a:rPr lang="en-US" sz="3600" dirty="0" smtClean="0"/>
              <a:t> </a:t>
            </a:r>
            <a:r>
              <a:rPr lang="en-US" sz="3600" dirty="0" err="1" smtClean="0"/>
              <a:t>beliau</a:t>
            </a:r>
            <a:r>
              <a:rPr lang="en-US" sz="3600" dirty="0" smtClean="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up)">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left)">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476672"/>
            <a:ext cx="8466144" cy="5771728"/>
          </a:xfrm>
        </p:spPr>
        <p:txBody>
          <a:bodyPr>
            <a:normAutofit/>
          </a:bodyPr>
          <a:lstStyle/>
          <a:p>
            <a:pPr marL="825246" indent="-742950">
              <a:buFont typeface="+mj-lt"/>
              <a:buAutoNum type="arabicPeriod"/>
            </a:pPr>
            <a:r>
              <a:rPr lang="en-SG" sz="3600" dirty="0" smtClean="0"/>
              <a:t>RRG atau nama penuhnya Kumpulan Pemulihan Agama adalah satu-satu badan sukarelawan seumpamanya yang ada di bumi Singapura. </a:t>
            </a:r>
            <a:r>
              <a:rPr lang="en-SG" sz="3600" dirty="0" err="1" smtClean="0"/>
              <a:t>Dengan</a:t>
            </a:r>
            <a:r>
              <a:rPr lang="en-SG" sz="3600" dirty="0" smtClean="0"/>
              <a:t> </a:t>
            </a:r>
            <a:r>
              <a:rPr lang="en-SG" sz="3600" dirty="0" err="1" smtClean="0"/>
              <a:t>usianya</a:t>
            </a:r>
            <a:r>
              <a:rPr lang="en-SG" sz="3600" dirty="0" smtClean="0"/>
              <a:t> yang </a:t>
            </a:r>
            <a:r>
              <a:rPr lang="en-SG" sz="3600" dirty="0" err="1" smtClean="0"/>
              <a:t>masih</a:t>
            </a:r>
            <a:r>
              <a:rPr lang="en-SG" sz="3600" dirty="0" smtClean="0"/>
              <a:t> </a:t>
            </a:r>
            <a:r>
              <a:rPr lang="en-SG" sz="3600" dirty="0" err="1" smtClean="0"/>
              <a:t>terlalu</a:t>
            </a:r>
            <a:r>
              <a:rPr lang="en-SG" sz="3600" dirty="0" smtClean="0"/>
              <a:t> </a:t>
            </a:r>
            <a:r>
              <a:rPr lang="en-SG" sz="3600" dirty="0" err="1" smtClean="0"/>
              <a:t>amat</a:t>
            </a:r>
            <a:r>
              <a:rPr lang="en-SG" sz="3600" dirty="0" smtClean="0"/>
              <a:t> </a:t>
            </a:r>
            <a:r>
              <a:rPr lang="en-SG" sz="3600" dirty="0" err="1" smtClean="0"/>
              <a:t>muda</a:t>
            </a:r>
            <a:r>
              <a:rPr lang="en-SG" sz="3600" dirty="0" smtClean="0"/>
              <a:t> </a:t>
            </a:r>
            <a:r>
              <a:rPr lang="en-SG" sz="3600" dirty="0" err="1" smtClean="0"/>
              <a:t>ia</a:t>
            </a:r>
            <a:r>
              <a:rPr lang="en-SG" sz="3600" dirty="0" smtClean="0"/>
              <a:t> </a:t>
            </a:r>
            <a:r>
              <a:rPr lang="en-SG" sz="3600" dirty="0" err="1" smtClean="0"/>
              <a:t>terpaksa</a:t>
            </a:r>
            <a:r>
              <a:rPr lang="en-SG" sz="3600" dirty="0" smtClean="0"/>
              <a:t> </a:t>
            </a:r>
            <a:r>
              <a:rPr lang="en-SG" sz="3600" dirty="0" err="1" smtClean="0"/>
              <a:t>memikul</a:t>
            </a:r>
            <a:r>
              <a:rPr lang="en-SG" sz="3600" dirty="0" smtClean="0"/>
              <a:t> </a:t>
            </a:r>
            <a:r>
              <a:rPr lang="en-SG" sz="3600" dirty="0" err="1" smtClean="0"/>
              <a:t>tugas</a:t>
            </a:r>
            <a:r>
              <a:rPr lang="en-SG" sz="3600" dirty="0" smtClean="0"/>
              <a:t> </a:t>
            </a:r>
            <a:r>
              <a:rPr lang="en-SG" sz="3600" dirty="0" err="1" smtClean="0"/>
              <a:t>dan</a:t>
            </a:r>
            <a:r>
              <a:rPr lang="en-SG" sz="3600" dirty="0" smtClean="0"/>
              <a:t> </a:t>
            </a:r>
            <a:r>
              <a:rPr lang="en-SG" sz="3600" dirty="0" err="1" smtClean="0"/>
              <a:t>tanggung</a:t>
            </a:r>
            <a:r>
              <a:rPr lang="en-SG" sz="3600" dirty="0" smtClean="0"/>
              <a:t> </a:t>
            </a:r>
            <a:r>
              <a:rPr lang="en-SG" sz="3600" dirty="0" err="1" smtClean="0"/>
              <a:t>jawab</a:t>
            </a:r>
            <a:r>
              <a:rPr lang="en-SG" sz="3600" dirty="0" smtClean="0"/>
              <a:t> yang </a:t>
            </a:r>
            <a:r>
              <a:rPr lang="en-SG" sz="3600" dirty="0" err="1" smtClean="0"/>
              <a:t>amat</a:t>
            </a:r>
            <a:r>
              <a:rPr lang="en-SG" sz="3600" dirty="0" smtClean="0"/>
              <a:t> </a:t>
            </a:r>
            <a:r>
              <a:rPr lang="en-SG" sz="3600" dirty="0" err="1" smtClean="0"/>
              <a:t>berat</a:t>
            </a:r>
            <a:r>
              <a:rPr lang="en-SG" sz="3600" dirty="0" smtClean="0"/>
              <a:t> yang </a:t>
            </a:r>
            <a:r>
              <a:rPr lang="en-SG" sz="3600" dirty="0" err="1" smtClean="0"/>
              <a:t>sedang</a:t>
            </a:r>
            <a:r>
              <a:rPr lang="en-SG" sz="3600" dirty="0" smtClean="0"/>
              <a:t> </a:t>
            </a:r>
            <a:r>
              <a:rPr lang="en-SG" sz="3600" dirty="0" err="1" smtClean="0"/>
              <a:t>melanda</a:t>
            </a:r>
            <a:r>
              <a:rPr lang="en-SG" sz="3600" dirty="0" smtClean="0"/>
              <a:t> </a:t>
            </a:r>
            <a:r>
              <a:rPr lang="en-SG" sz="3600" dirty="0" err="1" smtClean="0"/>
              <a:t>dunia</a:t>
            </a:r>
            <a:r>
              <a:rPr lang="en-SG" sz="3600" dirty="0" smtClean="0"/>
              <a:t> </a:t>
            </a:r>
            <a:r>
              <a:rPr lang="en-SG" sz="3600" dirty="0" err="1" smtClean="0"/>
              <a:t>sekarang</a:t>
            </a:r>
            <a:r>
              <a:rPr lang="en-SG" sz="3600" dirty="0" smtClean="0"/>
              <a:t>. </a:t>
            </a:r>
            <a:endParaRPr lang="en-SG" sz="28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548680"/>
            <a:ext cx="8466144" cy="5699720"/>
          </a:xfrm>
        </p:spPr>
        <p:txBody>
          <a:bodyPr/>
          <a:lstStyle/>
          <a:p>
            <a:r>
              <a:rPr lang="en-US" sz="3600" dirty="0" err="1"/>
              <a:t>Ilmunya</a:t>
            </a:r>
            <a:r>
              <a:rPr lang="en-US" sz="3600" dirty="0"/>
              <a:t> </a:t>
            </a:r>
            <a:r>
              <a:rPr lang="en-US" sz="3600" dirty="0" err="1"/>
              <a:t>sangat</a:t>
            </a:r>
            <a:r>
              <a:rPr lang="en-US" sz="3600" dirty="0"/>
              <a:t> </a:t>
            </a:r>
            <a:r>
              <a:rPr lang="en-US" sz="3600" dirty="0" err="1"/>
              <a:t>luas</a:t>
            </a:r>
            <a:r>
              <a:rPr lang="en-US" sz="3600" dirty="0"/>
              <a:t>, </a:t>
            </a:r>
            <a:r>
              <a:rPr lang="en-US" sz="3600" dirty="0" err="1"/>
              <a:t>pengalaman</a:t>
            </a:r>
            <a:r>
              <a:rPr lang="en-US" sz="3600" dirty="0"/>
              <a:t> </a:t>
            </a:r>
            <a:r>
              <a:rPr lang="en-US" sz="3600" dirty="0" err="1"/>
              <a:t>dan</a:t>
            </a:r>
            <a:r>
              <a:rPr lang="en-US" sz="3600" dirty="0"/>
              <a:t> </a:t>
            </a:r>
            <a:r>
              <a:rPr lang="en-US" sz="3600" dirty="0" err="1"/>
              <a:t>keahliannya</a:t>
            </a:r>
            <a:r>
              <a:rPr lang="en-US" sz="3600" dirty="0"/>
              <a:t> </a:t>
            </a:r>
            <a:r>
              <a:rPr lang="en-US" sz="3600" dirty="0" err="1"/>
              <a:t>dalam</a:t>
            </a:r>
            <a:r>
              <a:rPr lang="en-US" sz="3600" dirty="0"/>
              <a:t> </a:t>
            </a:r>
            <a:r>
              <a:rPr lang="en-US" sz="3600" dirty="0" err="1"/>
              <a:t>ilmu</a:t>
            </a:r>
            <a:r>
              <a:rPr lang="en-US" sz="3600" dirty="0"/>
              <a:t> </a:t>
            </a:r>
            <a:r>
              <a:rPr lang="en-US" sz="3600" dirty="0" err="1"/>
              <a:t>tasawwuf</a:t>
            </a:r>
            <a:r>
              <a:rPr lang="en-US" sz="3600" dirty="0"/>
              <a:t> </a:t>
            </a:r>
            <a:r>
              <a:rPr lang="en-US" sz="3600" dirty="0" err="1"/>
              <a:t>dan</a:t>
            </a:r>
            <a:r>
              <a:rPr lang="en-US" sz="3600" dirty="0"/>
              <a:t> </a:t>
            </a:r>
            <a:r>
              <a:rPr lang="en-US" sz="3600" dirty="0" err="1"/>
              <a:t>pembentukan</a:t>
            </a:r>
            <a:r>
              <a:rPr lang="en-US" sz="3600" dirty="0"/>
              <a:t> </a:t>
            </a:r>
            <a:r>
              <a:rPr lang="en-US" sz="3600" dirty="0" err="1"/>
              <a:t>rohani</a:t>
            </a:r>
            <a:r>
              <a:rPr lang="en-US" sz="3600" dirty="0"/>
              <a:t> </a:t>
            </a:r>
            <a:r>
              <a:rPr lang="en-US" sz="3600" dirty="0" err="1"/>
              <a:t>memang</a:t>
            </a:r>
            <a:r>
              <a:rPr lang="en-US" sz="3600" dirty="0"/>
              <a:t> </a:t>
            </a:r>
            <a:r>
              <a:rPr lang="en-US" sz="3600" dirty="0" err="1"/>
              <a:t>tidak</a:t>
            </a:r>
            <a:r>
              <a:rPr lang="en-US" sz="3600" dirty="0"/>
              <a:t> </a:t>
            </a:r>
            <a:r>
              <a:rPr lang="en-US" sz="3600" dirty="0" err="1"/>
              <a:t>dapat</a:t>
            </a:r>
            <a:r>
              <a:rPr lang="en-US" sz="3600" dirty="0"/>
              <a:t> </a:t>
            </a:r>
            <a:r>
              <a:rPr lang="en-US" sz="3600" dirty="0" err="1"/>
              <a:t>disangkal</a:t>
            </a:r>
            <a:r>
              <a:rPr lang="en-US" sz="3600" dirty="0"/>
              <a:t> </a:t>
            </a:r>
            <a:r>
              <a:rPr lang="en-US" sz="3600" dirty="0" err="1"/>
              <a:t>lagi</a:t>
            </a:r>
            <a:r>
              <a:rPr lang="en-US" sz="3600" dirty="0"/>
              <a:t>. </a:t>
            </a:r>
            <a:r>
              <a:rPr lang="en-US" sz="3600" dirty="0" err="1"/>
              <a:t>Kehebatan</a:t>
            </a:r>
            <a:r>
              <a:rPr lang="en-US" sz="3600" dirty="0"/>
              <a:t> </a:t>
            </a:r>
            <a:r>
              <a:rPr lang="en-US" sz="3600" dirty="0" err="1"/>
              <a:t>kitab</a:t>
            </a:r>
            <a:r>
              <a:rPr lang="en-US" sz="3600" dirty="0"/>
              <a:t> </a:t>
            </a:r>
            <a:r>
              <a:rPr lang="en-US" sz="3600" dirty="0" err="1"/>
              <a:t>Ihya'nya</a:t>
            </a:r>
            <a:r>
              <a:rPr lang="en-US" sz="3600" dirty="0"/>
              <a:t> </a:t>
            </a:r>
            <a:r>
              <a:rPr lang="en-US" sz="3600" dirty="0" err="1"/>
              <a:t>memang</a:t>
            </a:r>
            <a:r>
              <a:rPr lang="en-US" sz="3600" dirty="0"/>
              <a:t> </a:t>
            </a:r>
            <a:r>
              <a:rPr lang="en-US" sz="3600" dirty="0" err="1"/>
              <a:t>diakui</a:t>
            </a:r>
            <a:r>
              <a:rPr lang="en-US" sz="3600" dirty="0"/>
              <a:t> </a:t>
            </a:r>
            <a:r>
              <a:rPr lang="en-US" sz="3600" dirty="0" err="1"/>
              <a:t>oleh</a:t>
            </a:r>
            <a:r>
              <a:rPr lang="en-US" sz="3600" dirty="0"/>
              <a:t> </a:t>
            </a:r>
            <a:r>
              <a:rPr lang="en-US" sz="3600" dirty="0" err="1"/>
              <a:t>kawan</a:t>
            </a:r>
            <a:r>
              <a:rPr lang="en-US" sz="3600" dirty="0"/>
              <a:t> </a:t>
            </a:r>
            <a:r>
              <a:rPr lang="en-US" sz="3600" dirty="0" err="1"/>
              <a:t>dan</a:t>
            </a:r>
            <a:r>
              <a:rPr lang="en-US" sz="3600" dirty="0"/>
              <a:t> </a:t>
            </a:r>
            <a:r>
              <a:rPr lang="en-US" sz="3600" dirty="0" err="1"/>
              <a:t>lawan</a:t>
            </a:r>
            <a:r>
              <a:rPr lang="en-US" sz="3600" dirty="0"/>
              <a:t>.</a:t>
            </a:r>
            <a:endParaRPr lang="en-SG" sz="3600" dirty="0"/>
          </a:p>
          <a:p>
            <a:endParaRPr lang="en-US" dirty="0"/>
          </a:p>
        </p:txBody>
      </p:sp>
    </p:spTree>
    <p:extLst>
      <p:ext uri="{BB962C8B-B14F-4D97-AF65-F5344CB8AC3E}">
        <p14:creationId xmlns:p14="http://schemas.microsoft.com/office/powerpoint/2010/main" val="26690531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476672"/>
            <a:ext cx="8466144" cy="5771728"/>
          </a:xfrm>
        </p:spPr>
        <p:txBody>
          <a:bodyPr>
            <a:noAutofit/>
          </a:bodyPr>
          <a:lstStyle/>
          <a:p>
            <a:r>
              <a:rPr lang="en-US" sz="3600" dirty="0" smtClean="0"/>
              <a:t>Nama </a:t>
            </a:r>
            <a:r>
              <a:rPr lang="en-US" sz="3600" dirty="0" err="1" smtClean="0"/>
              <a:t>beliau</a:t>
            </a:r>
            <a:r>
              <a:rPr lang="en-US" sz="3600" dirty="0" smtClean="0"/>
              <a:t> yang </a:t>
            </a:r>
            <a:r>
              <a:rPr lang="en-US" sz="3600" dirty="0" err="1" smtClean="0"/>
              <a:t>sebenarnya</a:t>
            </a:r>
            <a:r>
              <a:rPr lang="en-US" sz="3600" dirty="0" smtClean="0"/>
              <a:t> </a:t>
            </a:r>
            <a:r>
              <a:rPr lang="en-US" sz="3600" dirty="0" err="1" smtClean="0"/>
              <a:t>ialah</a:t>
            </a:r>
            <a:r>
              <a:rPr lang="en-US" sz="3600" dirty="0" smtClean="0"/>
              <a:t> Muhammad bin Muhammad bin Muhammad Abu Hamid al-</a:t>
            </a:r>
            <a:r>
              <a:rPr lang="en-US" sz="3600" dirty="0" err="1" smtClean="0"/>
              <a:t>Ghazali</a:t>
            </a:r>
            <a:r>
              <a:rPr lang="en-US" sz="3600" dirty="0" smtClean="0"/>
              <a:t> at-</a:t>
            </a:r>
            <a:r>
              <a:rPr lang="en-US" sz="3600" dirty="0" err="1" smtClean="0"/>
              <a:t>Thusi</a:t>
            </a:r>
            <a:r>
              <a:rPr lang="en-US" sz="3600" dirty="0" smtClean="0"/>
              <a:t> </a:t>
            </a:r>
            <a:r>
              <a:rPr lang="en-US" sz="3600" dirty="0" err="1" smtClean="0"/>
              <a:t>dan</a:t>
            </a:r>
            <a:r>
              <a:rPr lang="en-US" sz="3600" dirty="0" smtClean="0"/>
              <a:t> </a:t>
            </a:r>
            <a:r>
              <a:rPr lang="en-US" sz="3600" dirty="0" err="1" smtClean="0"/>
              <a:t>dilahirkan</a:t>
            </a:r>
            <a:r>
              <a:rPr lang="en-US" sz="3600" dirty="0" smtClean="0"/>
              <a:t> di </a:t>
            </a:r>
            <a:r>
              <a:rPr lang="en-US" sz="3600" dirty="0" err="1" smtClean="0"/>
              <a:t>kampung</a:t>
            </a:r>
            <a:r>
              <a:rPr lang="en-US" sz="3600" dirty="0" smtClean="0"/>
              <a:t> </a:t>
            </a:r>
            <a:r>
              <a:rPr lang="en-US" sz="3600" dirty="0" err="1" smtClean="0"/>
              <a:t>Ghazalah</a:t>
            </a:r>
            <a:r>
              <a:rPr lang="en-US" sz="3600" dirty="0" smtClean="0"/>
              <a:t> di </a:t>
            </a:r>
            <a:r>
              <a:rPr lang="en-US" sz="3600" dirty="0" err="1" smtClean="0"/>
              <a:t>kawasan</a:t>
            </a:r>
            <a:r>
              <a:rPr lang="en-US" sz="3600" dirty="0" smtClean="0"/>
              <a:t> Thus </a:t>
            </a:r>
            <a:r>
              <a:rPr lang="en-US" sz="3600" dirty="0" err="1" smtClean="0"/>
              <a:t>iaitu</a:t>
            </a:r>
            <a:r>
              <a:rPr lang="en-US" sz="3600" dirty="0" smtClean="0"/>
              <a:t> </a:t>
            </a:r>
            <a:r>
              <a:rPr lang="en-US" sz="3600" dirty="0" err="1" smtClean="0"/>
              <a:t>sebuah</a:t>
            </a:r>
            <a:r>
              <a:rPr lang="en-US" sz="3600" dirty="0" smtClean="0"/>
              <a:t> </a:t>
            </a:r>
            <a:r>
              <a:rPr lang="en-US" sz="3600" dirty="0" err="1" smtClean="0"/>
              <a:t>bandar</a:t>
            </a:r>
            <a:r>
              <a:rPr lang="en-US" sz="3600" dirty="0" smtClean="0"/>
              <a:t> yang </a:t>
            </a:r>
            <a:r>
              <a:rPr lang="en-US" sz="3600" dirty="0" err="1" smtClean="0"/>
              <a:t>terletak</a:t>
            </a:r>
            <a:r>
              <a:rPr lang="en-US" sz="3600" dirty="0" smtClean="0"/>
              <a:t> di </a:t>
            </a:r>
            <a:r>
              <a:rPr lang="en-US" sz="3600" dirty="0" err="1" smtClean="0"/>
              <a:t>utara</a:t>
            </a:r>
            <a:r>
              <a:rPr lang="en-US" sz="3600" dirty="0" smtClean="0"/>
              <a:t> Iran.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620688"/>
            <a:ext cx="8466144" cy="5627712"/>
          </a:xfrm>
        </p:spPr>
        <p:txBody>
          <a:bodyPr>
            <a:normAutofit/>
          </a:bodyPr>
          <a:lstStyle/>
          <a:p>
            <a:r>
              <a:rPr lang="en-US" sz="3600" dirty="0"/>
              <a:t>Orang </a:t>
            </a:r>
            <a:r>
              <a:rPr lang="en-US" sz="3600" dirty="0" err="1"/>
              <a:t>tuanya</a:t>
            </a:r>
            <a:r>
              <a:rPr lang="en-US" sz="3600" dirty="0"/>
              <a:t> </a:t>
            </a:r>
            <a:r>
              <a:rPr lang="en-US" sz="3600" dirty="0" err="1"/>
              <a:t>telah</a:t>
            </a:r>
            <a:r>
              <a:rPr lang="en-US" sz="3600" dirty="0"/>
              <a:t> </a:t>
            </a:r>
            <a:r>
              <a:rPr lang="en-US" sz="3600" dirty="0" err="1"/>
              <a:t>meninggal</a:t>
            </a:r>
            <a:r>
              <a:rPr lang="en-US" sz="3600" dirty="0"/>
              <a:t> </a:t>
            </a:r>
            <a:r>
              <a:rPr lang="en-US" sz="3600" dirty="0" err="1"/>
              <a:t>dunia</a:t>
            </a:r>
            <a:r>
              <a:rPr lang="en-US" sz="3600" dirty="0"/>
              <a:t> </a:t>
            </a:r>
            <a:r>
              <a:rPr lang="en-US" sz="3600" dirty="0" err="1"/>
              <a:t>ketika</a:t>
            </a:r>
            <a:r>
              <a:rPr lang="en-US" sz="3600" dirty="0"/>
              <a:t> </a:t>
            </a:r>
            <a:r>
              <a:rPr lang="en-US" sz="3600" dirty="0" err="1"/>
              <a:t>beliau</a:t>
            </a:r>
            <a:r>
              <a:rPr lang="en-US" sz="3600" dirty="0"/>
              <a:t> </a:t>
            </a:r>
            <a:r>
              <a:rPr lang="en-US" sz="3600" dirty="0" err="1"/>
              <a:t>masih</a:t>
            </a:r>
            <a:r>
              <a:rPr lang="en-US" sz="3600" dirty="0"/>
              <a:t> </a:t>
            </a:r>
            <a:r>
              <a:rPr lang="en-US" sz="3600" dirty="0" err="1"/>
              <a:t>kecil</a:t>
            </a:r>
            <a:r>
              <a:rPr lang="en-US" sz="3600" dirty="0"/>
              <a:t> yang </a:t>
            </a:r>
            <a:r>
              <a:rPr lang="en-US" sz="3600" dirty="0" err="1"/>
              <a:t>menyebabkan</a:t>
            </a:r>
            <a:r>
              <a:rPr lang="en-US" sz="3600" dirty="0"/>
              <a:t> </a:t>
            </a:r>
            <a:r>
              <a:rPr lang="en-US" sz="3600" dirty="0" err="1"/>
              <a:t>beliau</a:t>
            </a:r>
            <a:r>
              <a:rPr lang="en-US" sz="3600" dirty="0"/>
              <a:t> </a:t>
            </a:r>
            <a:r>
              <a:rPr lang="en-US" sz="3600" dirty="0" err="1"/>
              <a:t>terpaksa</a:t>
            </a:r>
            <a:r>
              <a:rPr lang="en-US" sz="3600" dirty="0"/>
              <a:t> </a:t>
            </a:r>
            <a:r>
              <a:rPr lang="en-US" sz="3600" dirty="0" err="1"/>
              <a:t>manghadapi</a:t>
            </a:r>
            <a:r>
              <a:rPr lang="en-US" sz="3600" dirty="0"/>
              <a:t> </a:t>
            </a:r>
            <a:r>
              <a:rPr lang="en-US" sz="3600" dirty="0" err="1"/>
              <a:t>pelbagai</a:t>
            </a:r>
            <a:r>
              <a:rPr lang="en-US" sz="3600" dirty="0"/>
              <a:t> </a:t>
            </a:r>
            <a:r>
              <a:rPr lang="en-US" sz="3600" dirty="0" err="1"/>
              <a:t>cubaan</a:t>
            </a:r>
            <a:r>
              <a:rPr lang="en-US" sz="3600" dirty="0"/>
              <a:t> </a:t>
            </a:r>
            <a:r>
              <a:rPr lang="en-US" sz="3600" dirty="0" err="1"/>
              <a:t>dan</a:t>
            </a:r>
            <a:r>
              <a:rPr lang="en-US" sz="3600" dirty="0"/>
              <a:t> </a:t>
            </a:r>
            <a:r>
              <a:rPr lang="en-US" sz="3600" dirty="0" err="1"/>
              <a:t>dugaan</a:t>
            </a:r>
            <a:r>
              <a:rPr lang="en-US" sz="3600" dirty="0"/>
              <a:t>. </a:t>
            </a:r>
            <a:r>
              <a:rPr lang="en-US" sz="3600" dirty="0" err="1"/>
              <a:t>Namun</a:t>
            </a:r>
            <a:r>
              <a:rPr lang="en-US" sz="3600" dirty="0"/>
              <a:t> </a:t>
            </a:r>
            <a:r>
              <a:rPr lang="en-US" sz="3600" dirty="0" err="1"/>
              <a:t>hal</a:t>
            </a:r>
            <a:r>
              <a:rPr lang="en-US" sz="3600" dirty="0"/>
              <a:t> </a:t>
            </a:r>
            <a:r>
              <a:rPr lang="en-US" sz="3600" dirty="0" err="1"/>
              <a:t>inilah</a:t>
            </a:r>
            <a:r>
              <a:rPr lang="en-US" sz="3600" dirty="0"/>
              <a:t> yang </a:t>
            </a:r>
            <a:r>
              <a:rPr lang="en-US" sz="3600" dirty="0" err="1"/>
              <a:t>memberikan</a:t>
            </a:r>
            <a:r>
              <a:rPr lang="en-US" sz="3600" dirty="0"/>
              <a:t> </a:t>
            </a:r>
            <a:r>
              <a:rPr lang="en-US" sz="3600" dirty="0" err="1"/>
              <a:t>kelebihan</a:t>
            </a:r>
            <a:r>
              <a:rPr lang="en-US" sz="3600" dirty="0"/>
              <a:t> </a:t>
            </a:r>
            <a:r>
              <a:rPr lang="en-US" sz="3600" dirty="0" err="1"/>
              <a:t>tambahan</a:t>
            </a:r>
            <a:r>
              <a:rPr lang="en-US" sz="3600" dirty="0"/>
              <a:t> </a:t>
            </a:r>
            <a:r>
              <a:rPr lang="en-US" sz="3600" dirty="0" err="1"/>
              <a:t>kepada</a:t>
            </a:r>
            <a:r>
              <a:rPr lang="en-US" sz="3600" dirty="0"/>
              <a:t> Imam al-</a:t>
            </a:r>
            <a:r>
              <a:rPr lang="en-US" sz="3600" dirty="0" err="1"/>
              <a:t>Ghazali</a:t>
            </a:r>
            <a:r>
              <a:rPr lang="en-US" sz="3600" dirty="0"/>
              <a:t> </a:t>
            </a:r>
            <a:r>
              <a:rPr lang="en-US" sz="3600" dirty="0" err="1"/>
              <a:t>pada</a:t>
            </a:r>
            <a:r>
              <a:rPr lang="en-US" sz="3600" dirty="0"/>
              <a:t> </a:t>
            </a:r>
            <a:r>
              <a:rPr lang="en-US" sz="3600" dirty="0" err="1"/>
              <a:t>usia</a:t>
            </a:r>
            <a:r>
              <a:rPr lang="en-US" sz="3600" dirty="0"/>
              <a:t> </a:t>
            </a:r>
            <a:r>
              <a:rPr lang="en-US" sz="3600" dirty="0" err="1"/>
              <a:t>tua</a:t>
            </a:r>
            <a:r>
              <a:rPr lang="en-US" sz="3600" dirty="0" smtClean="0"/>
              <a:t>.</a:t>
            </a:r>
            <a:endParaRPr lang="en-US" sz="3600" dirty="0"/>
          </a:p>
        </p:txBody>
      </p:sp>
    </p:spTree>
    <p:extLst>
      <p:ext uri="{BB962C8B-B14F-4D97-AF65-F5344CB8AC3E}">
        <p14:creationId xmlns:p14="http://schemas.microsoft.com/office/powerpoint/2010/main" val="17344037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9552" y="476672"/>
            <a:ext cx="8394136" cy="5771728"/>
          </a:xfrm>
        </p:spPr>
        <p:txBody>
          <a:bodyPr>
            <a:normAutofit/>
          </a:bodyPr>
          <a:lstStyle/>
          <a:p>
            <a:r>
              <a:rPr lang="en-US" sz="3600" dirty="0" err="1" smtClean="0"/>
              <a:t>Pada</a:t>
            </a:r>
            <a:r>
              <a:rPr lang="en-US" sz="3600" dirty="0" smtClean="0"/>
              <a:t> </a:t>
            </a:r>
            <a:r>
              <a:rPr lang="en-US" sz="3600" dirty="0" err="1" smtClean="0"/>
              <a:t>mulanya</a:t>
            </a:r>
            <a:r>
              <a:rPr lang="en-US" sz="3600" dirty="0" smtClean="0"/>
              <a:t>, Imam al-</a:t>
            </a:r>
            <a:r>
              <a:rPr lang="en-US" sz="3600" dirty="0" err="1" smtClean="0"/>
              <a:t>Ghazali</a:t>
            </a:r>
            <a:r>
              <a:rPr lang="en-US" sz="3600" dirty="0" smtClean="0"/>
              <a:t> </a:t>
            </a:r>
            <a:r>
              <a:rPr lang="en-US" sz="3600" dirty="0" err="1" smtClean="0"/>
              <a:t>belajar</a:t>
            </a:r>
            <a:r>
              <a:rPr lang="en-US" sz="3600" dirty="0" smtClean="0"/>
              <a:t> </a:t>
            </a:r>
            <a:r>
              <a:rPr lang="en-US" sz="3600" dirty="0" err="1" smtClean="0"/>
              <a:t>di</a:t>
            </a:r>
            <a:r>
              <a:rPr lang="en-US" sz="3600" dirty="0" smtClean="0"/>
              <a:t> </a:t>
            </a:r>
            <a:r>
              <a:rPr lang="en-US" sz="3600" dirty="0" err="1" smtClean="0"/>
              <a:t>kampungnya</a:t>
            </a:r>
            <a:r>
              <a:rPr lang="en-US" sz="3600" dirty="0" smtClean="0"/>
              <a:t> </a:t>
            </a:r>
            <a:r>
              <a:rPr lang="en-US" sz="3600" dirty="0" err="1" smtClean="0"/>
              <a:t>dengan</a:t>
            </a:r>
            <a:r>
              <a:rPr lang="en-US" sz="3600" dirty="0" smtClean="0"/>
              <a:t> </a:t>
            </a:r>
            <a:r>
              <a:rPr lang="en-US" sz="3600" dirty="0" err="1" smtClean="0"/>
              <a:t>seorang</a:t>
            </a:r>
            <a:r>
              <a:rPr lang="en-US" sz="3600" dirty="0" smtClean="0"/>
              <a:t> </a:t>
            </a:r>
            <a:r>
              <a:rPr lang="en-US" sz="3600" dirty="0" err="1" smtClean="0"/>
              <a:t>ulama</a:t>
            </a:r>
            <a:r>
              <a:rPr lang="en-US" sz="3600" dirty="0" smtClean="0"/>
              <a:t>' yang </a:t>
            </a:r>
            <a:r>
              <a:rPr lang="en-US" sz="3600" dirty="0" err="1" smtClean="0"/>
              <a:t>bernama</a:t>
            </a:r>
            <a:r>
              <a:rPr lang="en-US" sz="3600" dirty="0" smtClean="0"/>
              <a:t> </a:t>
            </a:r>
            <a:r>
              <a:rPr lang="en-US" sz="3600" dirty="0" err="1" smtClean="0"/>
              <a:t>Syeikh</a:t>
            </a:r>
            <a:r>
              <a:rPr lang="en-US" sz="3600" dirty="0" smtClean="0"/>
              <a:t> Ahmad </a:t>
            </a:r>
            <a:r>
              <a:rPr lang="en-US" sz="3600" dirty="0" err="1" smtClean="0"/>
              <a:t>ar-Razkani</a:t>
            </a:r>
            <a:r>
              <a:rPr lang="en-US" sz="3600" dirty="0" smtClean="0"/>
              <a:t> </a:t>
            </a:r>
            <a:r>
              <a:rPr lang="en-US" sz="3600" dirty="0" err="1" smtClean="0"/>
              <a:t>kemudiannya</a:t>
            </a:r>
            <a:r>
              <a:rPr lang="en-US" sz="3600" dirty="0" smtClean="0"/>
              <a:t> </a:t>
            </a:r>
            <a:r>
              <a:rPr lang="en-US" sz="3600" dirty="0" err="1" smtClean="0"/>
              <a:t>dengan</a:t>
            </a:r>
            <a:r>
              <a:rPr lang="en-US" sz="3600" dirty="0" smtClean="0"/>
              <a:t> </a:t>
            </a:r>
            <a:r>
              <a:rPr lang="en-US" sz="3600" dirty="0" err="1" smtClean="0"/>
              <a:t>Syeikh</a:t>
            </a:r>
            <a:r>
              <a:rPr lang="en-US" sz="3600" dirty="0" smtClean="0"/>
              <a:t> Abu Nasr al-</a:t>
            </a:r>
            <a:r>
              <a:rPr lang="en-US" sz="3600" dirty="0" err="1" smtClean="0"/>
              <a:t>Ismaili</a:t>
            </a:r>
            <a:r>
              <a:rPr lang="en-US" sz="3600" dirty="0" smtClean="0"/>
              <a:t> </a:t>
            </a:r>
            <a:r>
              <a:rPr lang="en-US" sz="3600" dirty="0" err="1" smtClean="0"/>
              <a:t>di</a:t>
            </a:r>
            <a:r>
              <a:rPr lang="en-US" sz="3600" dirty="0" smtClean="0"/>
              <a:t> </a:t>
            </a:r>
            <a:r>
              <a:rPr lang="en-US" sz="3600" dirty="0" err="1" smtClean="0"/>
              <a:t>Jurhan</a:t>
            </a:r>
            <a:r>
              <a:rPr lang="en-US" sz="3600" dirty="0" smtClean="0"/>
              <a:t>. </a:t>
            </a:r>
            <a:r>
              <a:rPr lang="en-US" sz="3600" dirty="0" err="1" smtClean="0"/>
              <a:t>Selepas</a:t>
            </a:r>
            <a:r>
              <a:rPr lang="en-US" sz="3600" dirty="0" smtClean="0"/>
              <a:t> </a:t>
            </a:r>
            <a:r>
              <a:rPr lang="en-US" sz="3600" dirty="0" err="1" smtClean="0"/>
              <a:t>itu</a:t>
            </a:r>
            <a:r>
              <a:rPr lang="en-US" sz="3600" dirty="0" smtClean="0"/>
              <a:t>, </a:t>
            </a:r>
            <a:r>
              <a:rPr lang="en-US" sz="3600" dirty="0" err="1" smtClean="0"/>
              <a:t>beliau</a:t>
            </a:r>
            <a:r>
              <a:rPr lang="en-US" sz="3600" dirty="0" smtClean="0"/>
              <a:t> </a:t>
            </a:r>
            <a:r>
              <a:rPr lang="en-US" sz="3600" dirty="0" err="1" smtClean="0"/>
              <a:t>pergi</a:t>
            </a:r>
            <a:r>
              <a:rPr lang="en-US" sz="3600" dirty="0" smtClean="0"/>
              <a:t> </a:t>
            </a:r>
            <a:r>
              <a:rPr lang="en-US" sz="3600" dirty="0" err="1" smtClean="0"/>
              <a:t>melanjutkan</a:t>
            </a:r>
            <a:r>
              <a:rPr lang="en-US" sz="3600" dirty="0" smtClean="0"/>
              <a:t> </a:t>
            </a:r>
            <a:r>
              <a:rPr lang="en-US" sz="3600" dirty="0" err="1" smtClean="0"/>
              <a:t>pelajaran</a:t>
            </a:r>
            <a:r>
              <a:rPr lang="en-US" sz="3600" dirty="0" smtClean="0"/>
              <a:t> </a:t>
            </a:r>
            <a:r>
              <a:rPr lang="en-US" sz="3600" dirty="0" err="1" smtClean="0"/>
              <a:t>di</a:t>
            </a:r>
            <a:r>
              <a:rPr lang="en-US" sz="3600" dirty="0" smtClean="0"/>
              <a:t> </a:t>
            </a:r>
            <a:r>
              <a:rPr lang="en-US" sz="3600" dirty="0" err="1" smtClean="0"/>
              <a:t>Naisabur</a:t>
            </a:r>
            <a:r>
              <a:rPr lang="en-US" sz="3600" dirty="0" smtClean="0"/>
              <a:t> </a:t>
            </a:r>
            <a:r>
              <a:rPr lang="en-US" sz="3600" dirty="0" err="1" smtClean="0"/>
              <a:t>dengan</a:t>
            </a:r>
            <a:r>
              <a:rPr lang="en-US" sz="3600" dirty="0" smtClean="0"/>
              <a:t> Imam al-</a:t>
            </a:r>
            <a:r>
              <a:rPr lang="en-US" sz="3600" dirty="0" err="1" smtClean="0"/>
              <a:t>Haramain</a:t>
            </a:r>
            <a:r>
              <a:rPr lang="en-US" sz="3600" dirty="0" smtClean="0"/>
              <a:t> al-</a:t>
            </a:r>
            <a:r>
              <a:rPr lang="en-US" sz="3600" dirty="0" err="1" smtClean="0"/>
              <a:t>Juwaini</a:t>
            </a:r>
            <a:r>
              <a:rPr lang="en-US" sz="3600" dirty="0" smtClean="0"/>
              <a:t>. </a:t>
            </a:r>
          </a:p>
          <a:p>
            <a:pPr marL="82296" indent="0">
              <a:buNone/>
            </a:pPr>
            <a:endParaRPr lang="en-US" dirty="0" smtClean="0"/>
          </a:p>
          <a:p>
            <a:endParaRPr lang="en-US" dirty="0" smtClean="0"/>
          </a:p>
          <a:p>
            <a:endParaRPr lang="en-SG"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1560" y="404664"/>
            <a:ext cx="8322128" cy="5843736"/>
          </a:xfrm>
        </p:spPr>
        <p:txBody>
          <a:bodyPr>
            <a:normAutofit/>
          </a:bodyPr>
          <a:lstStyle/>
          <a:p>
            <a:r>
              <a:rPr lang="en-US" sz="4400" dirty="0" err="1"/>
              <a:t>Disebabkan</a:t>
            </a:r>
            <a:r>
              <a:rPr lang="en-US" sz="4400" dirty="0"/>
              <a:t> </a:t>
            </a:r>
            <a:r>
              <a:rPr lang="en-US" sz="4400" dirty="0" err="1"/>
              <a:t>potensi</a:t>
            </a:r>
            <a:r>
              <a:rPr lang="en-US" sz="4400" dirty="0"/>
              <a:t> Imam al- </a:t>
            </a:r>
            <a:r>
              <a:rPr lang="en-US" sz="4400" dirty="0" err="1"/>
              <a:t>Ghazali</a:t>
            </a:r>
            <a:r>
              <a:rPr lang="en-US" sz="4400" dirty="0"/>
              <a:t> </a:t>
            </a:r>
            <a:r>
              <a:rPr lang="en-US" sz="4400" dirty="0" err="1"/>
              <a:t>amat</a:t>
            </a:r>
            <a:r>
              <a:rPr lang="en-US" sz="4400" dirty="0"/>
              <a:t> </a:t>
            </a:r>
            <a:r>
              <a:rPr lang="en-US" sz="4400" dirty="0" err="1"/>
              <a:t>terserlah</a:t>
            </a:r>
            <a:r>
              <a:rPr lang="en-US" sz="4400" dirty="0"/>
              <a:t>, Imam al-</a:t>
            </a:r>
            <a:r>
              <a:rPr lang="en-US" sz="4400" dirty="0" err="1"/>
              <a:t>Haramain</a:t>
            </a:r>
            <a:r>
              <a:rPr lang="en-US" sz="4400" dirty="0"/>
              <a:t> </a:t>
            </a:r>
            <a:r>
              <a:rPr lang="en-US" sz="4400" dirty="0" err="1" smtClean="0"/>
              <a:t>meng</a:t>
            </a:r>
            <a:r>
              <a:rPr lang="en-US" sz="4400" dirty="0" smtClean="0"/>
              <a:t> </a:t>
            </a:r>
            <a:r>
              <a:rPr lang="en-US" sz="4400" dirty="0" err="1" smtClean="0"/>
              <a:t>gelar</a:t>
            </a:r>
            <a:r>
              <a:rPr lang="en-US" sz="4400" dirty="0" smtClean="0"/>
              <a:t> </a:t>
            </a:r>
            <a:r>
              <a:rPr lang="en-US" sz="4400" dirty="0" err="1"/>
              <a:t>beliau</a:t>
            </a:r>
            <a:r>
              <a:rPr lang="en-US" sz="4400" dirty="0"/>
              <a:t> </a:t>
            </a:r>
            <a:r>
              <a:rPr lang="en-US" sz="4400" dirty="0" err="1"/>
              <a:t>sebagai</a:t>
            </a:r>
            <a:r>
              <a:rPr lang="en-US" sz="4400" dirty="0"/>
              <a:t> </a:t>
            </a:r>
            <a:r>
              <a:rPr lang="en-US" sz="4400" i="1" dirty="0">
                <a:solidFill>
                  <a:srgbClr val="FFFF00"/>
                </a:solidFill>
              </a:rPr>
              <a:t>"Al-</a:t>
            </a:r>
            <a:r>
              <a:rPr lang="en-US" sz="4400" i="1" dirty="0" err="1">
                <a:solidFill>
                  <a:srgbClr val="FFFF00"/>
                </a:solidFill>
              </a:rPr>
              <a:t>Bahrul</a:t>
            </a:r>
            <a:r>
              <a:rPr lang="en-US" sz="4400" i="1" dirty="0">
                <a:solidFill>
                  <a:srgbClr val="FFFF00"/>
                </a:solidFill>
              </a:rPr>
              <a:t> </a:t>
            </a:r>
            <a:r>
              <a:rPr lang="en-US" sz="4400" i="1" dirty="0" err="1">
                <a:solidFill>
                  <a:srgbClr val="FFFF00"/>
                </a:solidFill>
              </a:rPr>
              <a:t>Mughdak</a:t>
            </a:r>
            <a:r>
              <a:rPr lang="en-US" sz="4400" i="1" dirty="0">
                <a:solidFill>
                  <a:srgbClr val="FFFF00"/>
                </a:solidFill>
              </a:rPr>
              <a:t>"</a:t>
            </a:r>
            <a:r>
              <a:rPr lang="en-US" sz="4400" dirty="0">
                <a:solidFill>
                  <a:srgbClr val="FFFF00"/>
                </a:solidFill>
              </a:rPr>
              <a:t> </a:t>
            </a:r>
            <a:r>
              <a:rPr lang="en-US" sz="4400" dirty="0" err="1"/>
              <a:t>iaitu</a:t>
            </a:r>
            <a:r>
              <a:rPr lang="en-US" sz="4400" dirty="0"/>
              <a:t> </a:t>
            </a:r>
            <a:r>
              <a:rPr lang="en-US" sz="4400" dirty="0" err="1"/>
              <a:t>lautan</a:t>
            </a:r>
            <a:r>
              <a:rPr lang="en-US" sz="4400" dirty="0"/>
              <a:t> yang </a:t>
            </a:r>
            <a:r>
              <a:rPr lang="en-US" sz="4400" dirty="0" err="1"/>
              <a:t>tidak</a:t>
            </a:r>
            <a:r>
              <a:rPr lang="en-US" sz="4400" dirty="0"/>
              <a:t> </a:t>
            </a:r>
            <a:r>
              <a:rPr lang="en-US" sz="4400" dirty="0" err="1"/>
              <a:t>bertepi</a:t>
            </a:r>
            <a:r>
              <a:rPr lang="en-US" sz="4400" dirty="0" smtClean="0"/>
              <a:t>.</a:t>
            </a:r>
            <a:endParaRPr lang="en-SG" sz="4400" dirty="0"/>
          </a:p>
        </p:txBody>
      </p:sp>
    </p:spTree>
    <p:extLst>
      <p:ext uri="{BB962C8B-B14F-4D97-AF65-F5344CB8AC3E}">
        <p14:creationId xmlns:p14="http://schemas.microsoft.com/office/powerpoint/2010/main" val="15047237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9552" y="404664"/>
            <a:ext cx="8394136" cy="5843736"/>
          </a:xfrm>
        </p:spPr>
        <p:txBody>
          <a:bodyPr>
            <a:normAutofit/>
          </a:bodyPr>
          <a:lstStyle/>
          <a:p>
            <a:r>
              <a:rPr lang="en-US" sz="3400" dirty="0" err="1" smtClean="0"/>
              <a:t>Apabila</a:t>
            </a:r>
            <a:r>
              <a:rPr lang="en-US" sz="3400" dirty="0" smtClean="0"/>
              <a:t> Imam al-</a:t>
            </a:r>
            <a:r>
              <a:rPr lang="en-US" sz="3400" dirty="0" err="1" smtClean="0"/>
              <a:t>Haramain</a:t>
            </a:r>
            <a:r>
              <a:rPr lang="en-US" sz="3400" dirty="0" smtClean="0"/>
              <a:t> al-</a:t>
            </a:r>
            <a:r>
              <a:rPr lang="en-US" sz="3400" dirty="0" err="1" smtClean="0"/>
              <a:t>Juwaini</a:t>
            </a:r>
            <a:r>
              <a:rPr lang="en-US" sz="3400" dirty="0" smtClean="0"/>
              <a:t> </a:t>
            </a:r>
            <a:r>
              <a:rPr lang="en-US" sz="3400" dirty="0" err="1" smtClean="0"/>
              <a:t>meninggal</a:t>
            </a:r>
            <a:r>
              <a:rPr lang="en-US" sz="3400" dirty="0" smtClean="0"/>
              <a:t> </a:t>
            </a:r>
            <a:r>
              <a:rPr lang="en-US" sz="3400" dirty="0" err="1" smtClean="0"/>
              <a:t>dunia</a:t>
            </a:r>
            <a:r>
              <a:rPr lang="en-US" sz="3400" dirty="0" smtClean="0"/>
              <a:t> </a:t>
            </a:r>
            <a:r>
              <a:rPr lang="en-US" sz="3400" dirty="0" err="1" smtClean="0"/>
              <a:t>pada</a:t>
            </a:r>
            <a:r>
              <a:rPr lang="en-US" sz="3400" dirty="0" smtClean="0"/>
              <a:t> </a:t>
            </a:r>
            <a:r>
              <a:rPr lang="en-US" sz="3400" dirty="0" err="1" smtClean="0"/>
              <a:t>tahun</a:t>
            </a:r>
            <a:r>
              <a:rPr lang="en-US" sz="3400" dirty="0" smtClean="0"/>
              <a:t> 478H, </a:t>
            </a:r>
            <a:r>
              <a:rPr lang="en-US" sz="3400" dirty="0" err="1" smtClean="0"/>
              <a:t>beliau</a:t>
            </a:r>
            <a:r>
              <a:rPr lang="en-US" sz="3400" dirty="0" smtClean="0"/>
              <a:t> </a:t>
            </a:r>
            <a:r>
              <a:rPr lang="en-US" sz="3400" dirty="0" err="1" smtClean="0"/>
              <a:t>membawa</a:t>
            </a:r>
            <a:r>
              <a:rPr lang="en-US" sz="3400" dirty="0" smtClean="0"/>
              <a:t> </a:t>
            </a:r>
            <a:r>
              <a:rPr lang="en-US" sz="3400" dirty="0" err="1" smtClean="0"/>
              <a:t>diri</a:t>
            </a:r>
            <a:r>
              <a:rPr lang="en-US" sz="3400" dirty="0" smtClean="0"/>
              <a:t> </a:t>
            </a:r>
            <a:r>
              <a:rPr lang="en-US" sz="3400" dirty="0" err="1" smtClean="0"/>
              <a:t>ke</a:t>
            </a:r>
            <a:r>
              <a:rPr lang="en-US" sz="3400" dirty="0" smtClean="0"/>
              <a:t> </a:t>
            </a:r>
            <a:r>
              <a:rPr lang="en-US" sz="3400" dirty="0" err="1" smtClean="0"/>
              <a:t>Maaskar</a:t>
            </a:r>
            <a:r>
              <a:rPr lang="en-US" sz="3400" dirty="0" smtClean="0"/>
              <a:t> </a:t>
            </a:r>
            <a:r>
              <a:rPr lang="en-US" sz="3400" dirty="0" err="1" smtClean="0"/>
              <a:t>dan</a:t>
            </a:r>
            <a:r>
              <a:rPr lang="en-US" sz="3400" dirty="0" smtClean="0"/>
              <a:t> </a:t>
            </a:r>
            <a:r>
              <a:rPr lang="en-US" sz="3400" dirty="0" err="1" smtClean="0"/>
              <a:t>bertemu</a:t>
            </a:r>
            <a:r>
              <a:rPr lang="en-US" sz="3400" dirty="0" smtClean="0"/>
              <a:t> </a:t>
            </a:r>
            <a:r>
              <a:rPr lang="en-US" sz="3400" dirty="0" err="1" smtClean="0"/>
              <a:t>dengan</a:t>
            </a:r>
            <a:r>
              <a:rPr lang="en-US" sz="3400" dirty="0" smtClean="0"/>
              <a:t> al-</a:t>
            </a:r>
            <a:r>
              <a:rPr lang="en-US" sz="3400" dirty="0" err="1" smtClean="0"/>
              <a:t>Wazir</a:t>
            </a:r>
            <a:r>
              <a:rPr lang="en-US" sz="3400" dirty="0" smtClean="0"/>
              <a:t> (</a:t>
            </a:r>
            <a:r>
              <a:rPr lang="en-US" sz="3400" dirty="0" err="1" smtClean="0"/>
              <a:t>menteri</a:t>
            </a:r>
            <a:r>
              <a:rPr lang="en-US" sz="3400" dirty="0" smtClean="0"/>
              <a:t>) </a:t>
            </a:r>
            <a:r>
              <a:rPr lang="en-US" sz="3400" dirty="0" err="1" smtClean="0"/>
              <a:t>Nizam</a:t>
            </a:r>
            <a:r>
              <a:rPr lang="en-US" sz="3400" dirty="0" smtClean="0"/>
              <a:t> al-</a:t>
            </a:r>
            <a:r>
              <a:rPr lang="en-US" sz="3400" dirty="0" err="1" smtClean="0"/>
              <a:t>Malik</a:t>
            </a:r>
            <a:r>
              <a:rPr lang="en-US" sz="3400" dirty="0" smtClean="0"/>
              <a:t> yang </a:t>
            </a:r>
            <a:r>
              <a:rPr lang="en-US" sz="3400" dirty="0" err="1" smtClean="0"/>
              <a:t>sangat</a:t>
            </a:r>
            <a:r>
              <a:rPr lang="en-US" sz="3400" dirty="0" smtClean="0"/>
              <a:t> </a:t>
            </a:r>
            <a:r>
              <a:rPr lang="en-US" sz="3400" dirty="0" err="1" smtClean="0"/>
              <a:t>menaruh</a:t>
            </a:r>
            <a:r>
              <a:rPr lang="en-US" sz="3400" dirty="0" smtClean="0"/>
              <a:t> </a:t>
            </a:r>
            <a:r>
              <a:rPr lang="en-US" sz="3400" dirty="0" err="1" smtClean="0"/>
              <a:t>minat</a:t>
            </a:r>
            <a:r>
              <a:rPr lang="en-US" sz="3400" dirty="0" smtClean="0"/>
              <a:t> yang </a:t>
            </a:r>
            <a:r>
              <a:rPr lang="en-US" sz="3400" dirty="0" err="1" smtClean="0"/>
              <a:t>tinggi</a:t>
            </a:r>
            <a:r>
              <a:rPr lang="en-US" sz="3400" dirty="0" smtClean="0"/>
              <a:t> </a:t>
            </a:r>
            <a:r>
              <a:rPr lang="en-US" sz="3400" dirty="0" err="1" smtClean="0"/>
              <a:t>terhadap</a:t>
            </a:r>
            <a:r>
              <a:rPr lang="en-US" sz="3400" dirty="0" smtClean="0"/>
              <a:t> </a:t>
            </a:r>
            <a:r>
              <a:rPr lang="en-US" sz="3400" dirty="0" err="1" smtClean="0"/>
              <a:t>ilmu</a:t>
            </a:r>
            <a:r>
              <a:rPr lang="en-US" sz="3400" dirty="0" smtClean="0"/>
              <a:t> </a:t>
            </a:r>
            <a:r>
              <a:rPr lang="en-US" sz="3400" dirty="0" err="1" smtClean="0"/>
              <a:t>dan</a:t>
            </a:r>
            <a:r>
              <a:rPr lang="en-US" sz="3400" dirty="0" smtClean="0"/>
              <a:t> </a:t>
            </a:r>
            <a:r>
              <a:rPr lang="en-US" sz="3400" dirty="0" err="1" smtClean="0"/>
              <a:t>ulama</a:t>
            </a:r>
            <a:r>
              <a:rPr lang="en-US" sz="3400" dirty="0" smtClean="0"/>
              <a:t>' (</a:t>
            </a:r>
            <a:r>
              <a:rPr lang="en-US" sz="3400" dirty="0" err="1" smtClean="0"/>
              <a:t>wujud</a:t>
            </a:r>
            <a:r>
              <a:rPr lang="en-US" sz="3400" dirty="0" smtClean="0"/>
              <a:t> </a:t>
            </a:r>
            <a:r>
              <a:rPr lang="en-US" sz="3400" dirty="0" err="1" smtClean="0"/>
              <a:t>lagi</a:t>
            </a:r>
            <a:r>
              <a:rPr lang="en-US" sz="3400" dirty="0" smtClean="0"/>
              <a:t> </a:t>
            </a:r>
            <a:r>
              <a:rPr lang="en-US" sz="3400" dirty="0" err="1" smtClean="0"/>
              <a:t>ke</a:t>
            </a:r>
            <a:r>
              <a:rPr lang="en-US" sz="3400" dirty="0" smtClean="0"/>
              <a:t> </a:t>
            </a:r>
            <a:r>
              <a:rPr lang="en-US" sz="3400" dirty="0" err="1" smtClean="0"/>
              <a:t>tak</a:t>
            </a:r>
            <a:r>
              <a:rPr lang="en-US" sz="3400" dirty="0" smtClean="0"/>
              <a:t> </a:t>
            </a:r>
            <a:r>
              <a:rPr lang="en-US" sz="3400" dirty="0" err="1" smtClean="0"/>
              <a:t>menteri</a:t>
            </a:r>
            <a:r>
              <a:rPr lang="en-US" sz="3400" dirty="0" smtClean="0"/>
              <a:t> </a:t>
            </a:r>
            <a:r>
              <a:rPr lang="en-US" sz="3400" dirty="0" err="1" smtClean="0"/>
              <a:t>semacam</a:t>
            </a:r>
            <a:r>
              <a:rPr lang="en-US" sz="3400" dirty="0" smtClean="0"/>
              <a:t> </a:t>
            </a:r>
            <a:r>
              <a:rPr lang="en-US" sz="3400" dirty="0" err="1" smtClean="0"/>
              <a:t>Nizam</a:t>
            </a:r>
            <a:r>
              <a:rPr lang="en-US" sz="3400" dirty="0" smtClean="0"/>
              <a:t> al-</a:t>
            </a:r>
            <a:r>
              <a:rPr lang="en-US" sz="3400" dirty="0" err="1" smtClean="0"/>
              <a:t>Malik</a:t>
            </a:r>
            <a:r>
              <a:rPr lang="en-US" sz="3400" dirty="0" smtClean="0"/>
              <a:t> </a:t>
            </a:r>
            <a:r>
              <a:rPr lang="en-US" sz="3400" dirty="0" err="1" smtClean="0"/>
              <a:t>sekarang</a:t>
            </a:r>
            <a:r>
              <a:rPr lang="en-US" sz="3400" dirty="0" smtClean="0"/>
              <a:t>, </a:t>
            </a:r>
            <a:r>
              <a:rPr lang="en-US" sz="3400" dirty="0" err="1" smtClean="0"/>
              <a:t>sama-sama</a:t>
            </a:r>
            <a:r>
              <a:rPr lang="en-US" sz="3400" dirty="0" smtClean="0"/>
              <a:t> </a:t>
            </a:r>
            <a:r>
              <a:rPr lang="en-US" sz="3400" dirty="0" err="1" smtClean="0"/>
              <a:t>kita</a:t>
            </a:r>
            <a:r>
              <a:rPr lang="en-US" sz="3400" dirty="0" smtClean="0"/>
              <a:t> </a:t>
            </a:r>
            <a:r>
              <a:rPr lang="en-US" sz="3400" dirty="0" err="1" smtClean="0"/>
              <a:t>fikirkan</a:t>
            </a:r>
            <a:r>
              <a:rPr lang="en-US" sz="3400" dirty="0" smtClean="0"/>
              <a:t>).</a:t>
            </a:r>
          </a:p>
          <a:p>
            <a:endParaRPr lang="en-SG"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476672"/>
            <a:ext cx="8466144" cy="5771728"/>
          </a:xfrm>
        </p:spPr>
        <p:txBody>
          <a:bodyPr>
            <a:normAutofit/>
          </a:bodyPr>
          <a:lstStyle/>
          <a:p>
            <a:r>
              <a:rPr lang="en-US" sz="3600" dirty="0" err="1"/>
              <a:t>Setelah</a:t>
            </a:r>
            <a:r>
              <a:rPr lang="en-US" sz="3600" dirty="0"/>
              <a:t> </a:t>
            </a:r>
            <a:r>
              <a:rPr lang="en-US" sz="3600" dirty="0" err="1"/>
              <a:t>Nizam</a:t>
            </a:r>
            <a:r>
              <a:rPr lang="en-US" sz="3600" dirty="0"/>
              <a:t> al-Malik </a:t>
            </a:r>
            <a:r>
              <a:rPr lang="en-US" sz="3600" dirty="0" err="1"/>
              <a:t>mengetahui</a:t>
            </a:r>
            <a:r>
              <a:rPr lang="en-US" sz="3600" dirty="0"/>
              <a:t> </a:t>
            </a:r>
            <a:r>
              <a:rPr lang="en-US" sz="3600" dirty="0" err="1"/>
              <a:t>tentang</a:t>
            </a:r>
            <a:r>
              <a:rPr lang="en-US" sz="3600" dirty="0"/>
              <a:t> </a:t>
            </a:r>
            <a:r>
              <a:rPr lang="en-US" sz="3600" dirty="0" err="1"/>
              <a:t>kebolehan</a:t>
            </a:r>
            <a:r>
              <a:rPr lang="en-US" sz="3600" dirty="0"/>
              <a:t> Imam al-</a:t>
            </a:r>
            <a:r>
              <a:rPr lang="en-US" sz="3600" dirty="0" err="1"/>
              <a:t>Ghazali</a:t>
            </a:r>
            <a:r>
              <a:rPr lang="en-US" sz="3600" dirty="0"/>
              <a:t>, </a:t>
            </a:r>
            <a:r>
              <a:rPr lang="en-US" sz="3600" dirty="0" err="1"/>
              <a:t>beliau</a:t>
            </a:r>
            <a:r>
              <a:rPr lang="en-US" sz="3600" dirty="0"/>
              <a:t> </a:t>
            </a:r>
            <a:r>
              <a:rPr lang="en-US" sz="3600" dirty="0" err="1"/>
              <a:t>terus</a:t>
            </a:r>
            <a:r>
              <a:rPr lang="en-US" sz="3600" dirty="0"/>
              <a:t> </a:t>
            </a:r>
            <a:r>
              <a:rPr lang="en-US" sz="3600" dirty="0" err="1"/>
              <a:t>dilantik</a:t>
            </a:r>
            <a:r>
              <a:rPr lang="en-US" sz="3600" dirty="0"/>
              <a:t> </a:t>
            </a:r>
            <a:r>
              <a:rPr lang="en-US" sz="3600" dirty="0" err="1"/>
              <a:t>sebagai</a:t>
            </a:r>
            <a:r>
              <a:rPr lang="en-US" sz="3600" dirty="0"/>
              <a:t> </a:t>
            </a:r>
            <a:r>
              <a:rPr lang="en-US" sz="3600" b="1" i="1" dirty="0">
                <a:solidFill>
                  <a:srgbClr val="FFFF00"/>
                </a:solidFill>
              </a:rPr>
              <a:t>"</a:t>
            </a:r>
            <a:r>
              <a:rPr lang="en-US" sz="3600" b="1" i="1" dirty="0" err="1">
                <a:solidFill>
                  <a:srgbClr val="FFFF00"/>
                </a:solidFill>
              </a:rPr>
              <a:t>mahaguru</a:t>
            </a:r>
            <a:r>
              <a:rPr lang="en-US" sz="3600" b="1" i="1" dirty="0">
                <a:solidFill>
                  <a:srgbClr val="FFFF00"/>
                </a:solidFill>
              </a:rPr>
              <a:t>"</a:t>
            </a:r>
            <a:r>
              <a:rPr lang="en-US" sz="3600" b="1" dirty="0">
                <a:solidFill>
                  <a:srgbClr val="FFFF00"/>
                </a:solidFill>
              </a:rPr>
              <a:t> </a:t>
            </a:r>
            <a:r>
              <a:rPr lang="en-US" sz="3600" b="1" dirty="0"/>
              <a:t>di </a:t>
            </a:r>
            <a:r>
              <a:rPr lang="en-US" sz="3600" b="1" i="1" dirty="0">
                <a:solidFill>
                  <a:srgbClr val="FFFF00"/>
                </a:solidFill>
                <a:effectLst/>
              </a:rPr>
              <a:t>"Madrasah </a:t>
            </a:r>
            <a:r>
              <a:rPr lang="en-US" sz="3600" b="1" i="1" dirty="0" err="1">
                <a:solidFill>
                  <a:srgbClr val="FFFF00"/>
                </a:solidFill>
                <a:effectLst/>
              </a:rPr>
              <a:t>Nizhamiah</a:t>
            </a:r>
            <a:r>
              <a:rPr lang="en-US" sz="3600" b="1" i="1" dirty="0">
                <a:solidFill>
                  <a:srgbClr val="FFFF00"/>
                </a:solidFill>
                <a:effectLst/>
              </a:rPr>
              <a:t>"</a:t>
            </a:r>
            <a:r>
              <a:rPr lang="en-US" sz="3600" b="1" dirty="0">
                <a:solidFill>
                  <a:srgbClr val="FFFF00"/>
                </a:solidFill>
                <a:effectLst/>
              </a:rPr>
              <a:t> </a:t>
            </a:r>
            <a:r>
              <a:rPr lang="en-US" sz="3600" dirty="0"/>
              <a:t>Baghdad </a:t>
            </a:r>
            <a:r>
              <a:rPr lang="en-US" sz="3600" dirty="0" err="1"/>
              <a:t>sedangkan</a:t>
            </a:r>
            <a:r>
              <a:rPr lang="en-US" sz="3600" dirty="0"/>
              <a:t> </a:t>
            </a:r>
            <a:r>
              <a:rPr lang="en-US" sz="3600" dirty="0" err="1"/>
              <a:t>umur</a:t>
            </a:r>
            <a:r>
              <a:rPr lang="en-US" sz="3600" dirty="0"/>
              <a:t> Imam al-</a:t>
            </a:r>
            <a:r>
              <a:rPr lang="en-US" sz="3600" dirty="0" err="1"/>
              <a:t>Ghazali</a:t>
            </a:r>
            <a:r>
              <a:rPr lang="en-US" sz="3600" dirty="0"/>
              <a:t> </a:t>
            </a:r>
            <a:r>
              <a:rPr lang="en-US" sz="3600" dirty="0" err="1"/>
              <a:t>baru</a:t>
            </a:r>
            <a:r>
              <a:rPr lang="en-US" sz="3600" dirty="0"/>
              <a:t> </a:t>
            </a:r>
            <a:r>
              <a:rPr lang="en-US" sz="3600" dirty="0" err="1"/>
              <a:t>mencecah</a:t>
            </a:r>
            <a:r>
              <a:rPr lang="en-US" sz="3600" dirty="0"/>
              <a:t> 34 </a:t>
            </a:r>
            <a:r>
              <a:rPr lang="en-US" sz="3600" dirty="0" err="1"/>
              <a:t>tahun</a:t>
            </a:r>
            <a:r>
              <a:rPr lang="en-US" sz="3600" dirty="0"/>
              <a:t>. </a:t>
            </a:r>
          </a:p>
        </p:txBody>
      </p:sp>
    </p:spTree>
    <p:extLst>
      <p:ext uri="{BB962C8B-B14F-4D97-AF65-F5344CB8AC3E}">
        <p14:creationId xmlns:p14="http://schemas.microsoft.com/office/powerpoint/2010/main" val="11960803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3568" y="908720"/>
            <a:ext cx="8250120" cy="5339680"/>
          </a:xfrm>
        </p:spPr>
        <p:txBody>
          <a:bodyPr/>
          <a:lstStyle/>
          <a:p>
            <a:r>
              <a:rPr lang="en-US" sz="3600" dirty="0" err="1"/>
              <a:t>Satu</a:t>
            </a:r>
            <a:r>
              <a:rPr lang="en-US" sz="3600" dirty="0"/>
              <a:t> </a:t>
            </a:r>
            <a:r>
              <a:rPr lang="en-US" sz="3600" dirty="0" err="1"/>
              <a:t>kedudukan</a:t>
            </a:r>
            <a:r>
              <a:rPr lang="en-US" sz="3600" dirty="0"/>
              <a:t> yang </a:t>
            </a:r>
            <a:r>
              <a:rPr lang="en-US" sz="3600" dirty="0" err="1"/>
              <a:t>amat</a:t>
            </a:r>
            <a:r>
              <a:rPr lang="en-US" sz="3600" dirty="0"/>
              <a:t> </a:t>
            </a:r>
            <a:r>
              <a:rPr lang="en-US" sz="3600" dirty="0" err="1"/>
              <a:t>tinggi</a:t>
            </a:r>
            <a:r>
              <a:rPr lang="en-US" sz="3600" dirty="0"/>
              <a:t> </a:t>
            </a:r>
            <a:r>
              <a:rPr lang="en-US" sz="3600" dirty="0" err="1"/>
              <a:t>pada</a:t>
            </a:r>
            <a:r>
              <a:rPr lang="en-US" sz="3600" dirty="0"/>
              <a:t> zaman </a:t>
            </a:r>
            <a:r>
              <a:rPr lang="en-US" sz="3600" dirty="0" err="1"/>
              <a:t>tersebut</a:t>
            </a:r>
            <a:r>
              <a:rPr lang="en-US" sz="3600" dirty="0"/>
              <a:t> yang </a:t>
            </a:r>
            <a:r>
              <a:rPr lang="en-US" sz="3600" dirty="0" err="1"/>
              <a:t>belum</a:t>
            </a:r>
            <a:r>
              <a:rPr lang="en-US" sz="3600" dirty="0"/>
              <a:t> </a:t>
            </a:r>
            <a:r>
              <a:rPr lang="en-US" sz="3600" dirty="0" err="1"/>
              <a:t>pernah</a:t>
            </a:r>
            <a:r>
              <a:rPr lang="en-US" sz="3600" dirty="0"/>
              <a:t> </a:t>
            </a:r>
            <a:r>
              <a:rPr lang="en-US" sz="3600" dirty="0" err="1"/>
              <a:t>disandang</a:t>
            </a:r>
            <a:r>
              <a:rPr lang="en-US" sz="3600" dirty="0"/>
              <a:t> </a:t>
            </a:r>
            <a:r>
              <a:rPr lang="en-US" sz="3600" dirty="0" err="1"/>
              <a:t>oleh</a:t>
            </a:r>
            <a:r>
              <a:rPr lang="en-US" sz="3600" dirty="0"/>
              <a:t> mana-mana </a:t>
            </a:r>
            <a:r>
              <a:rPr lang="en-US" sz="3600" dirty="0" err="1"/>
              <a:t>ulama</a:t>
            </a:r>
            <a:r>
              <a:rPr lang="en-US" sz="3600" dirty="0"/>
              <a:t>' yang </a:t>
            </a:r>
            <a:r>
              <a:rPr lang="en-US" sz="3600" dirty="0" err="1"/>
              <a:t>masih</a:t>
            </a:r>
            <a:r>
              <a:rPr lang="en-US" sz="3600" dirty="0"/>
              <a:t> </a:t>
            </a:r>
            <a:r>
              <a:rPr lang="en-US" sz="3600" dirty="0" err="1"/>
              <a:t>muda</a:t>
            </a:r>
            <a:r>
              <a:rPr lang="en-US" sz="3600" dirty="0"/>
              <a:t> </a:t>
            </a:r>
            <a:r>
              <a:rPr lang="en-US" sz="3600" dirty="0" err="1"/>
              <a:t>seperti</a:t>
            </a:r>
            <a:r>
              <a:rPr lang="en-US" sz="3600" dirty="0"/>
              <a:t> Imam al-</a:t>
            </a:r>
            <a:r>
              <a:rPr lang="en-US" sz="3600" dirty="0" err="1"/>
              <a:t>Ghazali</a:t>
            </a:r>
            <a:r>
              <a:rPr lang="en-US" sz="3600" dirty="0"/>
              <a:t>. Imam al-</a:t>
            </a:r>
            <a:r>
              <a:rPr lang="en-US" sz="3600" dirty="0" err="1"/>
              <a:t>Ghazali</a:t>
            </a:r>
            <a:r>
              <a:rPr lang="en-US" sz="3600" dirty="0"/>
              <a:t> </a:t>
            </a:r>
            <a:r>
              <a:rPr lang="en-US" sz="3600" dirty="0" err="1"/>
              <a:t>kekal</a:t>
            </a:r>
            <a:r>
              <a:rPr lang="en-US" sz="3600" dirty="0"/>
              <a:t> </a:t>
            </a:r>
            <a:r>
              <a:rPr lang="en-US" sz="3600" dirty="0" err="1"/>
              <a:t>dengan</a:t>
            </a:r>
            <a:r>
              <a:rPr lang="en-US" sz="3600" dirty="0"/>
              <a:t> </a:t>
            </a:r>
            <a:r>
              <a:rPr lang="en-US" sz="3600" dirty="0" err="1"/>
              <a:t>jawatan</a:t>
            </a:r>
            <a:r>
              <a:rPr lang="en-US" sz="3600" dirty="0"/>
              <a:t> </a:t>
            </a:r>
            <a:r>
              <a:rPr lang="en-US" sz="3600" dirty="0" err="1"/>
              <a:t>ini</a:t>
            </a:r>
            <a:r>
              <a:rPr lang="en-US" sz="3600" dirty="0"/>
              <a:t> </a:t>
            </a:r>
            <a:r>
              <a:rPr lang="en-US" sz="3600" dirty="0" err="1"/>
              <a:t>selama</a:t>
            </a:r>
            <a:r>
              <a:rPr lang="en-US" sz="3600" dirty="0"/>
              <a:t> 10 </a:t>
            </a:r>
            <a:r>
              <a:rPr lang="en-US" sz="3600" dirty="0" err="1"/>
              <a:t>tahun</a:t>
            </a:r>
            <a:r>
              <a:rPr lang="en-US" sz="3600" dirty="0"/>
              <a:t>.</a:t>
            </a:r>
            <a:endParaRPr lang="en-SG" sz="3600" dirty="0"/>
          </a:p>
          <a:p>
            <a:endParaRPr lang="en-US" dirty="0"/>
          </a:p>
        </p:txBody>
      </p:sp>
    </p:spTree>
    <p:extLst>
      <p:ext uri="{BB962C8B-B14F-4D97-AF65-F5344CB8AC3E}">
        <p14:creationId xmlns:p14="http://schemas.microsoft.com/office/powerpoint/2010/main" val="15992863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9552" y="620688"/>
            <a:ext cx="8394136" cy="5627712"/>
          </a:xfrm>
        </p:spPr>
        <p:txBody>
          <a:bodyPr>
            <a:normAutofit fontScale="85000" lnSpcReduction="10000"/>
          </a:bodyPr>
          <a:lstStyle/>
          <a:p>
            <a:pPr>
              <a:lnSpc>
                <a:spcPct val="120000"/>
              </a:lnSpc>
            </a:pPr>
            <a:r>
              <a:rPr lang="en-US" sz="3900" dirty="0" err="1" smtClean="0"/>
              <a:t>Setelah</a:t>
            </a:r>
            <a:r>
              <a:rPr lang="en-US" sz="3900" dirty="0" smtClean="0"/>
              <a:t> </a:t>
            </a:r>
            <a:r>
              <a:rPr lang="en-US" sz="3900" dirty="0" err="1" smtClean="0"/>
              <a:t>itu</a:t>
            </a:r>
            <a:r>
              <a:rPr lang="en-US" sz="3900" dirty="0" smtClean="0"/>
              <a:t> </a:t>
            </a:r>
            <a:r>
              <a:rPr lang="en-US" sz="3900" dirty="0" err="1" smtClean="0"/>
              <a:t>terdetik</a:t>
            </a:r>
            <a:r>
              <a:rPr lang="en-US" sz="3900" dirty="0" smtClean="0"/>
              <a:t> </a:t>
            </a:r>
            <a:r>
              <a:rPr lang="en-US" sz="3900" dirty="0" err="1" smtClean="0"/>
              <a:t>di</a:t>
            </a:r>
            <a:r>
              <a:rPr lang="en-US" sz="3900" dirty="0" smtClean="0"/>
              <a:t> </a:t>
            </a:r>
            <a:r>
              <a:rPr lang="en-US" sz="3900" dirty="0" err="1" smtClean="0"/>
              <a:t>hati</a:t>
            </a:r>
            <a:r>
              <a:rPr lang="en-US" sz="3900" dirty="0" smtClean="0"/>
              <a:t> Imam al-</a:t>
            </a:r>
            <a:r>
              <a:rPr lang="en-US" sz="3900" dirty="0" err="1" smtClean="0"/>
              <a:t>Ghazali</a:t>
            </a:r>
            <a:r>
              <a:rPr lang="en-US" sz="3900" dirty="0" smtClean="0"/>
              <a:t> </a:t>
            </a:r>
            <a:r>
              <a:rPr lang="en-US" sz="3900" dirty="0" err="1" smtClean="0"/>
              <a:t>satu</a:t>
            </a:r>
            <a:r>
              <a:rPr lang="en-US" sz="3900" dirty="0" smtClean="0"/>
              <a:t> </a:t>
            </a:r>
            <a:r>
              <a:rPr lang="en-US" sz="3900" dirty="0" err="1" smtClean="0"/>
              <a:t>keinginan</a:t>
            </a:r>
            <a:r>
              <a:rPr lang="en-US" sz="3900" dirty="0" smtClean="0"/>
              <a:t> yang </a:t>
            </a:r>
            <a:r>
              <a:rPr lang="en-US" sz="3900" dirty="0" err="1" smtClean="0"/>
              <a:t>mendesak</a:t>
            </a:r>
            <a:r>
              <a:rPr lang="en-US" sz="3900" dirty="0" smtClean="0"/>
              <a:t> </a:t>
            </a:r>
            <a:r>
              <a:rPr lang="en-US" sz="3900" dirty="0" err="1" smtClean="0"/>
              <a:t>untuk</a:t>
            </a:r>
            <a:r>
              <a:rPr lang="en-US" sz="3900" dirty="0" smtClean="0"/>
              <a:t> </a:t>
            </a:r>
            <a:r>
              <a:rPr lang="en-US" sz="3900" dirty="0" err="1" smtClean="0"/>
              <a:t>meninggalkan</a:t>
            </a:r>
            <a:r>
              <a:rPr lang="en-US" sz="3900" dirty="0" smtClean="0"/>
              <a:t> </a:t>
            </a:r>
            <a:r>
              <a:rPr lang="en-US" sz="3900" dirty="0" err="1" smtClean="0"/>
              <a:t>kedudukan</a:t>
            </a:r>
            <a:r>
              <a:rPr lang="en-US" sz="3900" dirty="0" smtClean="0"/>
              <a:t> </a:t>
            </a:r>
            <a:r>
              <a:rPr lang="en-US" sz="3900" dirty="0" err="1" smtClean="0"/>
              <a:t>tinggi</a:t>
            </a:r>
            <a:r>
              <a:rPr lang="en-US" sz="3900" dirty="0" smtClean="0"/>
              <a:t> </a:t>
            </a:r>
            <a:r>
              <a:rPr lang="en-US" sz="3900" dirty="0" err="1" smtClean="0"/>
              <a:t>tersebut</a:t>
            </a:r>
            <a:r>
              <a:rPr lang="en-US" sz="3900" dirty="0" smtClean="0"/>
              <a:t>. </a:t>
            </a:r>
            <a:r>
              <a:rPr lang="en-US" sz="3900" dirty="0" err="1" smtClean="0"/>
              <a:t>Pada</a:t>
            </a:r>
            <a:r>
              <a:rPr lang="en-US" sz="3900" dirty="0" smtClean="0"/>
              <a:t> </a:t>
            </a:r>
            <a:r>
              <a:rPr lang="en-US" sz="3900" dirty="0" err="1" smtClean="0"/>
              <a:t>tahun</a:t>
            </a:r>
            <a:r>
              <a:rPr lang="en-US" sz="3900" dirty="0" smtClean="0"/>
              <a:t> 488H </a:t>
            </a:r>
            <a:r>
              <a:rPr lang="en-US" sz="3900" dirty="0" err="1" smtClean="0"/>
              <a:t>beliau</a:t>
            </a:r>
            <a:r>
              <a:rPr lang="en-US" sz="3900" dirty="0" smtClean="0"/>
              <a:t> </a:t>
            </a:r>
            <a:r>
              <a:rPr lang="en-US" sz="3900" dirty="0" err="1" smtClean="0"/>
              <a:t>meninggalkan</a:t>
            </a:r>
            <a:r>
              <a:rPr lang="en-US" sz="3900" dirty="0" smtClean="0"/>
              <a:t> Baghdad </a:t>
            </a:r>
            <a:r>
              <a:rPr lang="en-US" sz="3900" dirty="0" err="1" smtClean="0"/>
              <a:t>dan</a:t>
            </a:r>
            <a:r>
              <a:rPr lang="en-US" sz="3900" dirty="0" smtClean="0"/>
              <a:t> </a:t>
            </a:r>
            <a:r>
              <a:rPr lang="en-US" sz="3900" dirty="0" err="1" smtClean="0"/>
              <a:t>meninggal</a:t>
            </a:r>
            <a:r>
              <a:rPr lang="en-US" sz="3900" dirty="0" smtClean="0"/>
              <a:t> </a:t>
            </a:r>
            <a:r>
              <a:rPr lang="en-US" sz="3900" dirty="0" err="1" smtClean="0"/>
              <a:t>kan</a:t>
            </a:r>
            <a:r>
              <a:rPr lang="en-US" sz="3900" dirty="0" smtClean="0"/>
              <a:t> </a:t>
            </a:r>
            <a:r>
              <a:rPr lang="en-US" sz="3900" dirty="0" err="1" smtClean="0"/>
              <a:t>segala</a:t>
            </a:r>
            <a:r>
              <a:rPr lang="en-US" sz="3900" dirty="0" smtClean="0"/>
              <a:t> </a:t>
            </a:r>
            <a:r>
              <a:rPr lang="en-US" sz="3900" dirty="0" err="1" smtClean="0"/>
              <a:t>perkara</a:t>
            </a:r>
            <a:r>
              <a:rPr lang="en-US" sz="3900" dirty="0" smtClean="0"/>
              <a:t> yang </a:t>
            </a:r>
            <a:r>
              <a:rPr lang="en-US" sz="3900" dirty="0" err="1" smtClean="0"/>
              <a:t>berbentuk</a:t>
            </a:r>
            <a:r>
              <a:rPr lang="en-US" sz="3900" dirty="0" smtClean="0"/>
              <a:t> material </a:t>
            </a:r>
            <a:r>
              <a:rPr lang="en-US" sz="3900" dirty="0" err="1" smtClean="0"/>
              <a:t>seperti</a:t>
            </a:r>
            <a:r>
              <a:rPr lang="en-US" sz="3900" dirty="0" smtClean="0"/>
              <a:t> </a:t>
            </a:r>
            <a:r>
              <a:rPr lang="en-US" sz="3900" dirty="0" err="1" smtClean="0"/>
              <a:t>kekayaan</a:t>
            </a:r>
            <a:r>
              <a:rPr lang="en-US" sz="3900" dirty="0" smtClean="0"/>
              <a:t>, </a:t>
            </a:r>
            <a:r>
              <a:rPr lang="en-US" sz="3900" dirty="0" err="1" smtClean="0"/>
              <a:t>kedudukan</a:t>
            </a:r>
            <a:r>
              <a:rPr lang="en-US" sz="3900" dirty="0" smtClean="0"/>
              <a:t> </a:t>
            </a:r>
            <a:r>
              <a:rPr lang="en-US" sz="3900" dirty="0" err="1" smtClean="0"/>
              <a:t>dan</a:t>
            </a:r>
            <a:r>
              <a:rPr lang="en-US" sz="3900" dirty="0" smtClean="0"/>
              <a:t> </a:t>
            </a:r>
            <a:r>
              <a:rPr lang="en-US" sz="3900" dirty="0" err="1" smtClean="0"/>
              <a:t>penghormatan</a:t>
            </a:r>
            <a:r>
              <a:rPr lang="en-US" sz="3900" dirty="0" smtClean="0"/>
              <a:t> </a:t>
            </a:r>
            <a:r>
              <a:rPr lang="en-US" sz="3900" dirty="0" err="1" smtClean="0"/>
              <a:t>seterusnya</a:t>
            </a:r>
            <a:r>
              <a:rPr lang="en-US" sz="3900" dirty="0" smtClean="0"/>
              <a:t> </a:t>
            </a:r>
            <a:r>
              <a:rPr lang="en-US" sz="3900" dirty="0" err="1" smtClean="0"/>
              <a:t>melazimkan</a:t>
            </a:r>
            <a:r>
              <a:rPr lang="en-US" sz="3900" dirty="0" smtClean="0"/>
              <a:t> </a:t>
            </a:r>
            <a:r>
              <a:rPr lang="en-US" sz="3900" dirty="0" err="1" smtClean="0"/>
              <a:t>diri</a:t>
            </a:r>
            <a:r>
              <a:rPr lang="en-US" sz="3900" dirty="0" smtClean="0"/>
              <a:t> </a:t>
            </a:r>
            <a:r>
              <a:rPr lang="en-US" sz="3900" dirty="0" err="1" smtClean="0"/>
              <a:t>mempelajari</a:t>
            </a:r>
            <a:r>
              <a:rPr lang="en-US" sz="3900" dirty="0" smtClean="0"/>
              <a:t> </a:t>
            </a:r>
            <a:r>
              <a:rPr lang="en-US" sz="3900" dirty="0" err="1" smtClean="0"/>
              <a:t>Ilmu</a:t>
            </a:r>
            <a:r>
              <a:rPr lang="en-US" sz="3900" dirty="0" smtClean="0"/>
              <a:t> </a:t>
            </a:r>
            <a:r>
              <a:rPr lang="en-US" sz="3900" dirty="0" err="1" smtClean="0"/>
              <a:t>Tasawwuf</a:t>
            </a:r>
            <a:r>
              <a:rPr lang="en-US" sz="3900" dirty="0" smtClean="0"/>
              <a:t>. </a:t>
            </a:r>
          </a:p>
          <a:p>
            <a:pPr>
              <a:buNone/>
            </a:pPr>
            <a:endParaRPr lang="en-SG"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404664"/>
            <a:ext cx="8466144" cy="5843736"/>
          </a:xfrm>
        </p:spPr>
        <p:txBody>
          <a:bodyPr>
            <a:normAutofit/>
          </a:bodyPr>
          <a:lstStyle/>
          <a:p>
            <a:r>
              <a:rPr lang="en-US" dirty="0" err="1" smtClean="0"/>
              <a:t>Pada</a:t>
            </a:r>
            <a:r>
              <a:rPr lang="en-US" dirty="0" smtClean="0"/>
              <a:t> </a:t>
            </a:r>
            <a:r>
              <a:rPr lang="en-US" dirty="0" err="1" smtClean="0"/>
              <a:t>mulanya</a:t>
            </a:r>
            <a:r>
              <a:rPr lang="en-US" dirty="0" smtClean="0"/>
              <a:t>, </a:t>
            </a:r>
            <a:r>
              <a:rPr lang="en-US" dirty="0" err="1" smtClean="0"/>
              <a:t>beliau</a:t>
            </a:r>
            <a:r>
              <a:rPr lang="en-US" dirty="0" smtClean="0"/>
              <a:t> </a:t>
            </a:r>
            <a:r>
              <a:rPr lang="en-US" dirty="0" err="1" smtClean="0"/>
              <a:t>pergi</a:t>
            </a:r>
            <a:r>
              <a:rPr lang="en-US" dirty="0" smtClean="0"/>
              <a:t> </a:t>
            </a:r>
            <a:r>
              <a:rPr lang="en-US" dirty="0" err="1" smtClean="0"/>
              <a:t>ke</a:t>
            </a:r>
            <a:r>
              <a:rPr lang="en-US" dirty="0" smtClean="0"/>
              <a:t> </a:t>
            </a:r>
            <a:r>
              <a:rPr lang="en-US" dirty="0" err="1" smtClean="0"/>
              <a:t>Dimashq</a:t>
            </a:r>
            <a:r>
              <a:rPr lang="en-US" dirty="0" smtClean="0"/>
              <a:t> </a:t>
            </a:r>
            <a:r>
              <a:rPr lang="en-US" dirty="0" err="1" smtClean="0"/>
              <a:t>dan</a:t>
            </a:r>
            <a:r>
              <a:rPr lang="en-US" dirty="0" smtClean="0"/>
              <a:t> </a:t>
            </a:r>
            <a:r>
              <a:rPr lang="en-US" dirty="0" err="1" smtClean="0"/>
              <a:t>beruzlah</a:t>
            </a:r>
            <a:r>
              <a:rPr lang="en-US" dirty="0" smtClean="0"/>
              <a:t> </a:t>
            </a:r>
            <a:r>
              <a:rPr lang="en-US" dirty="0" err="1" smtClean="0"/>
              <a:t>di</a:t>
            </a:r>
            <a:r>
              <a:rPr lang="en-US" dirty="0" smtClean="0"/>
              <a:t> </a:t>
            </a:r>
            <a:r>
              <a:rPr lang="en-US" dirty="0" err="1" smtClean="0"/>
              <a:t>sana</a:t>
            </a:r>
            <a:r>
              <a:rPr lang="en-US" dirty="0" smtClean="0"/>
              <a:t> </a:t>
            </a:r>
            <a:r>
              <a:rPr lang="en-US" dirty="0" err="1" smtClean="0"/>
              <a:t>lebih</a:t>
            </a:r>
            <a:r>
              <a:rPr lang="en-US" dirty="0" smtClean="0"/>
              <a:t> </a:t>
            </a:r>
            <a:r>
              <a:rPr lang="en-US" dirty="0" err="1" smtClean="0"/>
              <a:t>kurang</a:t>
            </a:r>
            <a:r>
              <a:rPr lang="en-US" dirty="0" smtClean="0"/>
              <a:t> </a:t>
            </a:r>
            <a:r>
              <a:rPr lang="en-US" dirty="0" err="1" smtClean="0"/>
              <a:t>dalam</a:t>
            </a:r>
            <a:r>
              <a:rPr lang="en-US" dirty="0" smtClean="0"/>
              <a:t> </a:t>
            </a:r>
            <a:r>
              <a:rPr lang="en-US" dirty="0" err="1" smtClean="0"/>
              <a:t>masa</a:t>
            </a:r>
            <a:r>
              <a:rPr lang="en-US" dirty="0" smtClean="0"/>
              <a:t> </a:t>
            </a:r>
            <a:r>
              <a:rPr lang="en-US" dirty="0" err="1" smtClean="0"/>
              <a:t>dua</a:t>
            </a:r>
            <a:r>
              <a:rPr lang="en-US" dirty="0" smtClean="0"/>
              <a:t> </a:t>
            </a:r>
            <a:r>
              <a:rPr lang="en-US" dirty="0" err="1" smtClean="0"/>
              <a:t>tahun</a:t>
            </a:r>
            <a:r>
              <a:rPr lang="en-US" dirty="0" smtClean="0"/>
              <a:t> </a:t>
            </a:r>
            <a:r>
              <a:rPr lang="en-US" dirty="0" err="1" smtClean="0"/>
              <a:t>dan</a:t>
            </a:r>
            <a:r>
              <a:rPr lang="en-US" dirty="0" smtClean="0"/>
              <a:t> </a:t>
            </a:r>
            <a:r>
              <a:rPr lang="en-US" dirty="0" err="1" smtClean="0"/>
              <a:t>berangkat</a:t>
            </a:r>
            <a:r>
              <a:rPr lang="en-US" dirty="0" smtClean="0"/>
              <a:t> </a:t>
            </a:r>
            <a:r>
              <a:rPr lang="en-US" dirty="0" err="1" smtClean="0"/>
              <a:t>ke</a:t>
            </a:r>
            <a:r>
              <a:rPr lang="en-US" dirty="0" smtClean="0"/>
              <a:t> </a:t>
            </a:r>
            <a:r>
              <a:rPr lang="en-US" dirty="0" err="1" smtClean="0"/>
              <a:t>Makkah</a:t>
            </a:r>
            <a:r>
              <a:rPr lang="en-US" dirty="0" smtClean="0"/>
              <a:t> </a:t>
            </a:r>
            <a:r>
              <a:rPr lang="en-US" dirty="0" err="1" smtClean="0"/>
              <a:t>untuk</a:t>
            </a:r>
            <a:r>
              <a:rPr lang="en-US" dirty="0" smtClean="0"/>
              <a:t> </a:t>
            </a:r>
            <a:r>
              <a:rPr lang="en-US" dirty="0" err="1" smtClean="0"/>
              <a:t>menunaikan</a:t>
            </a:r>
            <a:r>
              <a:rPr lang="en-US" dirty="0" smtClean="0"/>
              <a:t> </a:t>
            </a:r>
            <a:r>
              <a:rPr lang="en-US" dirty="0" err="1" smtClean="0"/>
              <a:t>fardhu</a:t>
            </a:r>
            <a:r>
              <a:rPr lang="en-US" dirty="0" smtClean="0"/>
              <a:t> </a:t>
            </a:r>
            <a:r>
              <a:rPr lang="en-US" dirty="0" err="1" smtClean="0"/>
              <a:t>haji</a:t>
            </a:r>
            <a:r>
              <a:rPr lang="en-US" dirty="0" smtClean="0"/>
              <a:t> </a:t>
            </a:r>
            <a:r>
              <a:rPr lang="en-US" dirty="0" err="1" smtClean="0"/>
              <a:t>dan</a:t>
            </a:r>
            <a:r>
              <a:rPr lang="en-US" dirty="0" smtClean="0"/>
              <a:t> </a:t>
            </a:r>
            <a:r>
              <a:rPr lang="en-US" dirty="0" err="1" smtClean="0"/>
              <a:t>menziarahi</a:t>
            </a:r>
            <a:r>
              <a:rPr lang="en-US" dirty="0" smtClean="0"/>
              <a:t> </a:t>
            </a:r>
            <a:r>
              <a:rPr lang="en-US" dirty="0" err="1" smtClean="0"/>
              <a:t>Madinah</a:t>
            </a:r>
            <a:r>
              <a:rPr lang="en-US" dirty="0" smtClean="0"/>
              <a:t> </a:t>
            </a:r>
            <a:r>
              <a:rPr lang="en-US" dirty="0" err="1" smtClean="0"/>
              <a:t>serta</a:t>
            </a:r>
            <a:r>
              <a:rPr lang="en-US" dirty="0" smtClean="0"/>
              <a:t> al-</a:t>
            </a:r>
            <a:r>
              <a:rPr lang="en-US" dirty="0" err="1" smtClean="0"/>
              <a:t>Quds</a:t>
            </a:r>
            <a:r>
              <a:rPr lang="en-US" dirty="0" smtClean="0"/>
              <a:t>. </a:t>
            </a:r>
            <a:r>
              <a:rPr lang="en-US" dirty="0" err="1" smtClean="0"/>
              <a:t>Seterusnya</a:t>
            </a:r>
            <a:r>
              <a:rPr lang="en-US" dirty="0" smtClean="0"/>
              <a:t>, Imam al-</a:t>
            </a:r>
            <a:r>
              <a:rPr lang="en-US" dirty="0" err="1" smtClean="0"/>
              <a:t>Ghazali</a:t>
            </a:r>
            <a:r>
              <a:rPr lang="en-US" dirty="0" smtClean="0"/>
              <a:t> </a:t>
            </a:r>
            <a:r>
              <a:rPr lang="en-US" dirty="0" err="1" smtClean="0"/>
              <a:t>kembali</a:t>
            </a:r>
            <a:r>
              <a:rPr lang="en-US" dirty="0" smtClean="0"/>
              <a:t> </a:t>
            </a:r>
            <a:r>
              <a:rPr lang="en-US" dirty="0" err="1" smtClean="0"/>
              <a:t>ke</a:t>
            </a:r>
            <a:r>
              <a:rPr lang="en-US" dirty="0" smtClean="0"/>
              <a:t> </a:t>
            </a:r>
            <a:r>
              <a:rPr lang="en-US" dirty="0" err="1" smtClean="0"/>
              <a:t>Dimashq</a:t>
            </a:r>
            <a:r>
              <a:rPr lang="en-US" dirty="0" smtClean="0"/>
              <a:t> </a:t>
            </a:r>
            <a:r>
              <a:rPr lang="en-US" dirty="0" err="1" smtClean="0"/>
              <a:t>dan</a:t>
            </a:r>
            <a:r>
              <a:rPr lang="en-US" dirty="0" smtClean="0"/>
              <a:t> </a:t>
            </a:r>
            <a:r>
              <a:rPr lang="en-US" dirty="0" err="1" smtClean="0"/>
              <a:t>beruzlah</a:t>
            </a:r>
            <a:r>
              <a:rPr lang="en-US" dirty="0" smtClean="0"/>
              <a:t> </a:t>
            </a:r>
            <a:r>
              <a:rPr lang="en-US" dirty="0" err="1" smtClean="0"/>
              <a:t>di</a:t>
            </a:r>
            <a:r>
              <a:rPr lang="en-US" dirty="0" smtClean="0"/>
              <a:t> al-Jami' al-</a:t>
            </a:r>
            <a:r>
              <a:rPr lang="en-US" dirty="0" err="1" smtClean="0"/>
              <a:t>Umawiy</a:t>
            </a:r>
            <a:r>
              <a:rPr lang="en-US" dirty="0" smtClean="0"/>
              <a:t>. Di </a:t>
            </a:r>
            <a:r>
              <a:rPr lang="en-US" dirty="0" err="1" smtClean="0"/>
              <a:t>tempat</a:t>
            </a:r>
            <a:r>
              <a:rPr lang="en-US" dirty="0" smtClean="0"/>
              <a:t> </a:t>
            </a:r>
            <a:r>
              <a:rPr lang="en-US" dirty="0" err="1" smtClean="0"/>
              <a:t>inilah</a:t>
            </a:r>
            <a:r>
              <a:rPr lang="en-US" dirty="0" smtClean="0"/>
              <a:t> </a:t>
            </a:r>
            <a:r>
              <a:rPr lang="en-US" dirty="0" err="1" smtClean="0"/>
              <a:t>bermulanya</a:t>
            </a:r>
            <a:r>
              <a:rPr lang="en-US" dirty="0" smtClean="0"/>
              <a:t> </a:t>
            </a:r>
            <a:r>
              <a:rPr lang="en-US" dirty="0" err="1" smtClean="0"/>
              <a:t>proses</a:t>
            </a:r>
            <a:r>
              <a:rPr lang="en-US" dirty="0" smtClean="0"/>
              <a:t> </a:t>
            </a:r>
            <a:r>
              <a:rPr lang="en-US" dirty="0" err="1" smtClean="0"/>
              <a:t>mengarang</a:t>
            </a:r>
            <a:r>
              <a:rPr lang="en-US" dirty="0" smtClean="0"/>
              <a:t> </a:t>
            </a:r>
            <a:r>
              <a:rPr lang="en-US" dirty="0" err="1" smtClean="0"/>
              <a:t>kitab</a:t>
            </a:r>
            <a:r>
              <a:rPr lang="en-US" dirty="0" smtClean="0"/>
              <a:t> </a:t>
            </a:r>
            <a:r>
              <a:rPr lang="en-US" dirty="0" err="1" smtClean="0"/>
              <a:t>Ihya</a:t>
            </a:r>
            <a:r>
              <a:rPr lang="en-US" dirty="0" smtClean="0"/>
              <a:t>' </a:t>
            </a:r>
            <a:r>
              <a:rPr lang="en-US" dirty="0" err="1" smtClean="0"/>
              <a:t>Ulumuddin</a:t>
            </a:r>
            <a:r>
              <a:rPr lang="en-US" dirty="0" smtClean="0"/>
              <a:t>.</a:t>
            </a:r>
          </a:p>
          <a:p>
            <a:endParaRPr lang="en-SG"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620688"/>
            <a:ext cx="8466144" cy="5627712"/>
          </a:xfrm>
        </p:spPr>
        <p:txBody>
          <a:bodyPr/>
          <a:lstStyle/>
          <a:p>
            <a:r>
              <a:rPr lang="en-US" sz="3600" dirty="0"/>
              <a:t>Dari </a:t>
            </a:r>
            <a:r>
              <a:rPr lang="en-US" sz="3600" dirty="0" err="1"/>
              <a:t>masalah</a:t>
            </a:r>
            <a:r>
              <a:rPr lang="en-US" sz="3600" dirty="0"/>
              <a:t> JI, </a:t>
            </a:r>
            <a:r>
              <a:rPr lang="en-US" sz="3600" dirty="0" err="1"/>
              <a:t>pemikiran</a:t>
            </a:r>
            <a:r>
              <a:rPr lang="en-US" sz="3600" dirty="0"/>
              <a:t> </a:t>
            </a:r>
            <a:r>
              <a:rPr lang="en-US" sz="3600" dirty="0" err="1"/>
              <a:t>melampau</a:t>
            </a:r>
            <a:r>
              <a:rPr lang="en-US" sz="3600" dirty="0"/>
              <a:t> </a:t>
            </a:r>
            <a:r>
              <a:rPr lang="en-US" sz="3600" dirty="0" err="1"/>
              <a:t>hingga</a:t>
            </a:r>
            <a:r>
              <a:rPr lang="en-US" sz="3600" dirty="0"/>
              <a:t> </a:t>
            </a:r>
            <a:r>
              <a:rPr lang="en-US" sz="3600" dirty="0" err="1"/>
              <a:t>masalah</a:t>
            </a:r>
            <a:r>
              <a:rPr lang="en-US" sz="3600" dirty="0"/>
              <a:t> ISIS yang </a:t>
            </a:r>
            <a:r>
              <a:rPr lang="en-US" sz="3600" dirty="0" err="1"/>
              <a:t>sedang</a:t>
            </a:r>
            <a:r>
              <a:rPr lang="en-US" sz="3600" dirty="0"/>
              <a:t> </a:t>
            </a:r>
            <a:r>
              <a:rPr lang="en-US" sz="3600" dirty="0" err="1"/>
              <a:t>melanda</a:t>
            </a:r>
            <a:r>
              <a:rPr lang="en-US" sz="3600" dirty="0"/>
              <a:t> </a:t>
            </a:r>
            <a:r>
              <a:rPr lang="en-US" sz="3600" dirty="0" err="1"/>
              <a:t>dunia</a:t>
            </a:r>
            <a:r>
              <a:rPr lang="en-US" sz="3600" dirty="0"/>
              <a:t> </a:t>
            </a:r>
            <a:r>
              <a:rPr lang="en-US" sz="3600" dirty="0" err="1"/>
              <a:t>kini</a:t>
            </a:r>
            <a:r>
              <a:rPr lang="en-US" sz="3600" dirty="0" smtClean="0"/>
              <a:t>.</a:t>
            </a:r>
          </a:p>
          <a:p>
            <a:pPr marL="82296" indent="0">
              <a:buNone/>
            </a:pPr>
            <a:endParaRPr lang="en-US" sz="3600" dirty="0"/>
          </a:p>
          <a:p>
            <a:r>
              <a:rPr lang="en-US" sz="3600" dirty="0" err="1"/>
              <a:t>Keadaan</a:t>
            </a:r>
            <a:r>
              <a:rPr lang="en-US" sz="3600" dirty="0"/>
              <a:t> </a:t>
            </a:r>
            <a:r>
              <a:rPr lang="en-US" sz="3600" dirty="0" err="1"/>
              <a:t>ini</a:t>
            </a:r>
            <a:r>
              <a:rPr lang="en-US" sz="3600" dirty="0"/>
              <a:t> </a:t>
            </a:r>
            <a:r>
              <a:rPr lang="en-US" sz="3600" dirty="0" err="1"/>
              <a:t>memerlukan</a:t>
            </a:r>
            <a:r>
              <a:rPr lang="en-US" sz="3600" dirty="0"/>
              <a:t> </a:t>
            </a:r>
            <a:r>
              <a:rPr lang="en-US" sz="3600" dirty="0" err="1"/>
              <a:t>kaunselar-kaunselar</a:t>
            </a:r>
            <a:r>
              <a:rPr lang="en-US" sz="3600" dirty="0"/>
              <a:t> RRG di </a:t>
            </a:r>
            <a:r>
              <a:rPr lang="en-US" sz="3600" dirty="0" err="1"/>
              <a:t>tingkatkan</a:t>
            </a:r>
            <a:r>
              <a:rPr lang="en-US" sz="3600" dirty="0"/>
              <a:t> </a:t>
            </a:r>
            <a:r>
              <a:rPr lang="en-US" sz="3600" dirty="0" err="1"/>
              <a:t>keupayaan</a:t>
            </a:r>
            <a:r>
              <a:rPr lang="en-US" sz="3600" dirty="0"/>
              <a:t> </a:t>
            </a:r>
            <a:r>
              <a:rPr lang="en-US" sz="3600" dirty="0" err="1"/>
              <a:t>mereka</a:t>
            </a:r>
            <a:r>
              <a:rPr lang="en-US" sz="3600" dirty="0"/>
              <a:t> </a:t>
            </a:r>
            <a:r>
              <a:rPr lang="en-US" sz="3600" dirty="0" err="1"/>
              <a:t>dan</a:t>
            </a:r>
            <a:r>
              <a:rPr lang="en-US" sz="3600" dirty="0"/>
              <a:t> </a:t>
            </a:r>
            <a:r>
              <a:rPr lang="en-US" sz="3600" dirty="0" err="1"/>
              <a:t>dipelbagaikan</a:t>
            </a:r>
            <a:r>
              <a:rPr lang="en-US" sz="3600" dirty="0"/>
              <a:t> </a:t>
            </a:r>
            <a:r>
              <a:rPr lang="en-US" sz="3600" dirty="0" err="1" smtClean="0"/>
              <a:t>metode</a:t>
            </a:r>
            <a:r>
              <a:rPr lang="en-US" sz="3600" dirty="0" smtClean="0"/>
              <a:t> </a:t>
            </a:r>
            <a:r>
              <a:rPr lang="en-US" sz="3600" dirty="0" err="1"/>
              <a:t>ketika</a:t>
            </a:r>
            <a:r>
              <a:rPr lang="en-US" sz="3600" dirty="0"/>
              <a:t> </a:t>
            </a:r>
            <a:r>
              <a:rPr lang="en-US" sz="3600" dirty="0" err="1"/>
              <a:t>memberikan</a:t>
            </a:r>
            <a:r>
              <a:rPr lang="en-US" sz="3600" dirty="0"/>
              <a:t> </a:t>
            </a:r>
            <a:r>
              <a:rPr lang="en-US" sz="3600" dirty="0" err="1"/>
              <a:t>kaunseling</a:t>
            </a:r>
            <a:r>
              <a:rPr lang="en-US" sz="3600" dirty="0" smtClean="0"/>
              <a:t>.</a:t>
            </a:r>
          </a:p>
          <a:p>
            <a:endParaRPr lang="en-US" dirty="0"/>
          </a:p>
        </p:txBody>
      </p:sp>
    </p:spTree>
    <p:extLst>
      <p:ext uri="{BB962C8B-B14F-4D97-AF65-F5344CB8AC3E}">
        <p14:creationId xmlns:p14="http://schemas.microsoft.com/office/powerpoint/2010/main" val="14320393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620688"/>
            <a:ext cx="8466144" cy="5627712"/>
          </a:xfrm>
        </p:spPr>
        <p:txBody>
          <a:bodyPr>
            <a:normAutofit/>
          </a:bodyPr>
          <a:lstStyle/>
          <a:p>
            <a:r>
              <a:rPr lang="en-US" sz="3100" dirty="0" err="1" smtClean="0"/>
              <a:t>Pada</a:t>
            </a:r>
            <a:r>
              <a:rPr lang="en-US" sz="3100" dirty="0" smtClean="0"/>
              <a:t> </a:t>
            </a:r>
            <a:r>
              <a:rPr lang="en-US" sz="3100" dirty="0" err="1" smtClean="0"/>
              <a:t>tahun</a:t>
            </a:r>
            <a:r>
              <a:rPr lang="en-US" sz="3100" dirty="0" smtClean="0"/>
              <a:t> 500H, </a:t>
            </a:r>
            <a:r>
              <a:rPr lang="en-US" sz="3100" dirty="0" err="1" smtClean="0"/>
              <a:t>telah</a:t>
            </a:r>
            <a:r>
              <a:rPr lang="en-US" sz="3100" dirty="0" smtClean="0"/>
              <a:t> </a:t>
            </a:r>
            <a:r>
              <a:rPr lang="en-US" sz="3100" dirty="0" err="1" smtClean="0"/>
              <a:t>berlaku</a:t>
            </a:r>
            <a:r>
              <a:rPr lang="en-US" sz="3100" dirty="0" smtClean="0"/>
              <a:t> </a:t>
            </a:r>
            <a:r>
              <a:rPr lang="en-US" sz="3100" dirty="0" err="1" smtClean="0"/>
              <a:t>pembunuhan</a:t>
            </a:r>
            <a:r>
              <a:rPr lang="en-US" sz="3100" dirty="0" smtClean="0"/>
              <a:t> </a:t>
            </a:r>
            <a:r>
              <a:rPr lang="en-US" sz="3100" dirty="0" err="1" smtClean="0"/>
              <a:t>terhadap</a:t>
            </a:r>
            <a:r>
              <a:rPr lang="en-US" sz="3100" dirty="0" smtClean="0"/>
              <a:t> </a:t>
            </a:r>
            <a:r>
              <a:rPr lang="en-US" sz="3100" dirty="0" err="1" smtClean="0"/>
              <a:t>Fakhrul</a:t>
            </a:r>
            <a:r>
              <a:rPr lang="en-US" sz="3100" dirty="0" smtClean="0"/>
              <a:t> </a:t>
            </a:r>
            <a:r>
              <a:rPr lang="en-US" sz="3100" dirty="0" err="1" smtClean="0"/>
              <a:t>Malik</a:t>
            </a:r>
            <a:r>
              <a:rPr lang="en-US" sz="3100" dirty="0" smtClean="0"/>
              <a:t> </a:t>
            </a:r>
            <a:r>
              <a:rPr lang="en-US" sz="3100" dirty="0" err="1" smtClean="0"/>
              <a:t>dan</a:t>
            </a:r>
            <a:r>
              <a:rPr lang="en-US" sz="3100" dirty="0" smtClean="0"/>
              <a:t> </a:t>
            </a:r>
            <a:r>
              <a:rPr lang="en-US" sz="3100" dirty="0" err="1" smtClean="0"/>
              <a:t>tercetusnya</a:t>
            </a:r>
            <a:r>
              <a:rPr lang="en-US" sz="3100" dirty="0" smtClean="0"/>
              <a:t> </a:t>
            </a:r>
            <a:r>
              <a:rPr lang="en-US" sz="3100" dirty="0" err="1" smtClean="0"/>
              <a:t>kekacauan</a:t>
            </a:r>
            <a:r>
              <a:rPr lang="en-US" sz="3100" dirty="0" smtClean="0"/>
              <a:t> </a:t>
            </a:r>
            <a:r>
              <a:rPr lang="en-US" sz="3100" dirty="0" err="1" smtClean="0"/>
              <a:t>dalam</a:t>
            </a:r>
            <a:r>
              <a:rPr lang="en-US" sz="3100" dirty="0" smtClean="0"/>
              <a:t> </a:t>
            </a:r>
            <a:r>
              <a:rPr lang="en-US" sz="3100" dirty="0" err="1" smtClean="0"/>
              <a:t>negeri</a:t>
            </a:r>
            <a:r>
              <a:rPr lang="en-US" sz="3100" dirty="0" smtClean="0"/>
              <a:t>. Imam al-</a:t>
            </a:r>
            <a:r>
              <a:rPr lang="en-US" sz="3100" dirty="0" err="1" smtClean="0"/>
              <a:t>Ghazali</a:t>
            </a:r>
            <a:r>
              <a:rPr lang="en-US" sz="3100" dirty="0" smtClean="0"/>
              <a:t> </a:t>
            </a:r>
            <a:r>
              <a:rPr lang="en-US" sz="3100" dirty="0" err="1" smtClean="0"/>
              <a:t>memilih</a:t>
            </a:r>
            <a:r>
              <a:rPr lang="en-US" sz="3100" dirty="0" smtClean="0"/>
              <a:t> </a:t>
            </a:r>
            <a:r>
              <a:rPr lang="en-US" sz="3100" dirty="0" err="1" smtClean="0"/>
              <a:t>untuk</a:t>
            </a:r>
            <a:r>
              <a:rPr lang="en-US" sz="3100" dirty="0" smtClean="0"/>
              <a:t> </a:t>
            </a:r>
            <a:r>
              <a:rPr lang="en-US" sz="3100" dirty="0" err="1" smtClean="0"/>
              <a:t>pulang</a:t>
            </a:r>
            <a:r>
              <a:rPr lang="en-US" sz="3100" dirty="0" smtClean="0"/>
              <a:t> </a:t>
            </a:r>
            <a:r>
              <a:rPr lang="en-US" sz="3100" dirty="0" err="1" smtClean="0"/>
              <a:t>ke</a:t>
            </a:r>
            <a:r>
              <a:rPr lang="en-US" sz="3100" dirty="0" smtClean="0"/>
              <a:t> </a:t>
            </a:r>
            <a:r>
              <a:rPr lang="en-US" sz="3100" dirty="0" err="1" smtClean="0"/>
              <a:t>kampung</a:t>
            </a:r>
            <a:r>
              <a:rPr lang="en-US" sz="3100" dirty="0" smtClean="0"/>
              <a:t> </a:t>
            </a:r>
            <a:r>
              <a:rPr lang="en-US" sz="3100" dirty="0" err="1" smtClean="0"/>
              <a:t>asalnya</a:t>
            </a:r>
            <a:r>
              <a:rPr lang="en-US" sz="3100" dirty="0" smtClean="0"/>
              <a:t> </a:t>
            </a:r>
            <a:r>
              <a:rPr lang="en-US" sz="3100" dirty="0" err="1" smtClean="0"/>
              <a:t>di</a:t>
            </a:r>
            <a:r>
              <a:rPr lang="en-US" sz="3100" i="1" dirty="0" err="1" smtClean="0"/>
              <a:t>"Thus</a:t>
            </a:r>
            <a:r>
              <a:rPr lang="en-US" sz="3100" i="1" dirty="0" smtClean="0"/>
              <a:t>"</a:t>
            </a:r>
            <a:r>
              <a:rPr lang="en-US" sz="3100" dirty="0" smtClean="0"/>
              <a:t>, </a:t>
            </a:r>
            <a:r>
              <a:rPr lang="en-US" sz="3100" dirty="0" err="1" smtClean="0"/>
              <a:t>lalu</a:t>
            </a:r>
            <a:r>
              <a:rPr lang="en-US" sz="3100" dirty="0" smtClean="0"/>
              <a:t> </a:t>
            </a:r>
            <a:r>
              <a:rPr lang="en-US" sz="3100" dirty="0" err="1" smtClean="0"/>
              <a:t>beliau</a:t>
            </a:r>
            <a:r>
              <a:rPr lang="en-US" sz="3100" dirty="0" smtClean="0"/>
              <a:t> </a:t>
            </a:r>
            <a:r>
              <a:rPr lang="en-US" sz="3100" dirty="0" err="1" smtClean="0"/>
              <a:t>mengasaskan</a:t>
            </a:r>
            <a:r>
              <a:rPr lang="en-US" sz="3100" dirty="0" smtClean="0"/>
              <a:t> </a:t>
            </a:r>
            <a:r>
              <a:rPr lang="en-US" sz="3100" dirty="0" err="1" smtClean="0"/>
              <a:t>sebuah</a:t>
            </a:r>
            <a:r>
              <a:rPr lang="en-US" sz="3100" dirty="0" smtClean="0"/>
              <a:t> </a:t>
            </a:r>
            <a:r>
              <a:rPr lang="en-US" sz="3100" dirty="0" err="1" smtClean="0"/>
              <a:t>madrasah</a:t>
            </a:r>
            <a:r>
              <a:rPr lang="en-US" sz="3100" dirty="0" smtClean="0"/>
              <a:t> </a:t>
            </a:r>
            <a:r>
              <a:rPr lang="en-US" sz="3100" dirty="0" err="1" smtClean="0"/>
              <a:t>dan</a:t>
            </a:r>
            <a:r>
              <a:rPr lang="en-US" sz="3100" dirty="0" smtClean="0"/>
              <a:t> </a:t>
            </a:r>
            <a:r>
              <a:rPr lang="en-US" sz="3100" dirty="0" err="1" smtClean="0"/>
              <a:t>zawiyah</a:t>
            </a:r>
            <a:r>
              <a:rPr lang="en-US" sz="3100" dirty="0" smtClean="0"/>
              <a:t>(</a:t>
            </a:r>
            <a:r>
              <a:rPr lang="en-US" sz="3100" dirty="0" err="1" smtClean="0"/>
              <a:t>pondok</a:t>
            </a:r>
            <a:r>
              <a:rPr lang="en-US" sz="3100" dirty="0" smtClean="0"/>
              <a:t>) </a:t>
            </a:r>
            <a:r>
              <a:rPr lang="en-US" sz="3100" dirty="0" err="1" smtClean="0"/>
              <a:t>berhampiran</a:t>
            </a:r>
            <a:r>
              <a:rPr lang="en-US" sz="3100" dirty="0" smtClean="0"/>
              <a:t> </a:t>
            </a:r>
            <a:r>
              <a:rPr lang="en-US" sz="3100" dirty="0" err="1" smtClean="0"/>
              <a:t>dengan</a:t>
            </a:r>
            <a:r>
              <a:rPr lang="en-US" sz="3100" dirty="0" smtClean="0"/>
              <a:t> </a:t>
            </a:r>
            <a:r>
              <a:rPr lang="en-US" sz="3100" dirty="0" err="1" smtClean="0"/>
              <a:t>kediamannya</a:t>
            </a:r>
            <a:r>
              <a:rPr lang="en-US" sz="3100" dirty="0" smtClean="0"/>
              <a:t>. </a:t>
            </a:r>
          </a:p>
          <a:p>
            <a:endParaRPr lang="en-SG"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548680"/>
            <a:ext cx="8466144" cy="5699720"/>
          </a:xfrm>
        </p:spPr>
        <p:txBody>
          <a:bodyPr>
            <a:normAutofit lnSpcReduction="10000"/>
          </a:bodyPr>
          <a:lstStyle/>
          <a:p>
            <a:r>
              <a:rPr lang="en-US" dirty="0" err="1"/>
              <a:t>Maka</a:t>
            </a:r>
            <a:r>
              <a:rPr lang="en-US" dirty="0"/>
              <a:t> </a:t>
            </a:r>
            <a:r>
              <a:rPr lang="en-US" dirty="0" err="1"/>
              <a:t>sejak</a:t>
            </a:r>
            <a:r>
              <a:rPr lang="en-US" dirty="0"/>
              <a:t> </a:t>
            </a:r>
            <a:r>
              <a:rPr lang="en-US" dirty="0" err="1"/>
              <a:t>saat</a:t>
            </a:r>
            <a:r>
              <a:rPr lang="en-US" dirty="0"/>
              <a:t> </a:t>
            </a:r>
            <a:r>
              <a:rPr lang="en-US" dirty="0" err="1"/>
              <a:t>itu</a:t>
            </a:r>
            <a:r>
              <a:rPr lang="en-US" dirty="0"/>
              <a:t> </a:t>
            </a:r>
            <a:r>
              <a:rPr lang="en-US" dirty="0" err="1"/>
              <a:t>beliau</a:t>
            </a:r>
            <a:r>
              <a:rPr lang="en-US" dirty="0"/>
              <a:t> </a:t>
            </a:r>
            <a:r>
              <a:rPr lang="en-US" dirty="0" err="1"/>
              <a:t>terus</a:t>
            </a:r>
            <a:r>
              <a:rPr lang="en-US" dirty="0"/>
              <a:t> </a:t>
            </a:r>
            <a:r>
              <a:rPr lang="en-US" dirty="0" err="1"/>
              <a:t>mengabadikan</a:t>
            </a:r>
            <a:r>
              <a:rPr lang="en-US" dirty="0"/>
              <a:t> </a:t>
            </a:r>
            <a:r>
              <a:rPr lang="en-US" dirty="0" err="1"/>
              <a:t>dirinya</a:t>
            </a:r>
            <a:r>
              <a:rPr lang="en-US" dirty="0"/>
              <a:t> </a:t>
            </a:r>
            <a:r>
              <a:rPr lang="en-US" dirty="0" err="1"/>
              <a:t>untuk</a:t>
            </a:r>
            <a:r>
              <a:rPr lang="en-US" dirty="0"/>
              <a:t> </a:t>
            </a:r>
            <a:r>
              <a:rPr lang="en-US" dirty="0" err="1"/>
              <a:t>mengajar</a:t>
            </a:r>
            <a:r>
              <a:rPr lang="en-US" dirty="0"/>
              <a:t>, </a:t>
            </a:r>
            <a:r>
              <a:rPr lang="en-US" dirty="0" err="1"/>
              <a:t>mengarang</a:t>
            </a:r>
            <a:r>
              <a:rPr lang="en-US" dirty="0"/>
              <a:t> </a:t>
            </a:r>
            <a:r>
              <a:rPr lang="en-US" dirty="0" err="1"/>
              <a:t>dan</a:t>
            </a:r>
            <a:r>
              <a:rPr lang="en-US" dirty="0"/>
              <a:t> </a:t>
            </a:r>
            <a:r>
              <a:rPr lang="en-US" dirty="0" err="1"/>
              <a:t>mendidik</a:t>
            </a:r>
            <a:r>
              <a:rPr lang="en-US" dirty="0"/>
              <a:t> murid-murid yang </a:t>
            </a:r>
            <a:r>
              <a:rPr lang="en-US" dirty="0" err="1"/>
              <a:t>datang</a:t>
            </a:r>
            <a:r>
              <a:rPr lang="en-US" dirty="0"/>
              <a:t> </a:t>
            </a:r>
            <a:r>
              <a:rPr lang="en-US" dirty="0" err="1"/>
              <a:t>dari</a:t>
            </a:r>
            <a:r>
              <a:rPr lang="en-US" dirty="0"/>
              <a:t> </a:t>
            </a:r>
            <a:r>
              <a:rPr lang="en-US" dirty="0" err="1"/>
              <a:t>pelbagai</a:t>
            </a:r>
            <a:r>
              <a:rPr lang="en-US" dirty="0"/>
              <a:t> </a:t>
            </a:r>
            <a:r>
              <a:rPr lang="en-US" dirty="0" err="1"/>
              <a:t>tempat</a:t>
            </a:r>
            <a:r>
              <a:rPr lang="en-US" dirty="0"/>
              <a:t> </a:t>
            </a:r>
            <a:r>
              <a:rPr lang="en-US" dirty="0" err="1"/>
              <a:t>sehinggalah</a:t>
            </a:r>
            <a:r>
              <a:rPr lang="en-US" dirty="0"/>
              <a:t> </a:t>
            </a:r>
            <a:r>
              <a:rPr lang="en-US" dirty="0" err="1"/>
              <a:t>beliau</a:t>
            </a:r>
            <a:r>
              <a:rPr lang="en-US" dirty="0"/>
              <a:t> </a:t>
            </a:r>
            <a:r>
              <a:rPr lang="en-US" dirty="0" err="1"/>
              <a:t>dipanggil</a:t>
            </a:r>
            <a:r>
              <a:rPr lang="en-US" dirty="0"/>
              <a:t> </a:t>
            </a:r>
            <a:r>
              <a:rPr lang="en-US" dirty="0" err="1"/>
              <a:t>ke</a:t>
            </a:r>
            <a:r>
              <a:rPr lang="en-US" dirty="0"/>
              <a:t> </a:t>
            </a:r>
            <a:r>
              <a:rPr lang="en-US" dirty="0" err="1"/>
              <a:t>hadrat</a:t>
            </a:r>
            <a:r>
              <a:rPr lang="en-US" dirty="0"/>
              <a:t> Allah s.w.t </a:t>
            </a:r>
            <a:r>
              <a:rPr lang="en-US" dirty="0" err="1"/>
              <a:t>pada</a:t>
            </a:r>
            <a:r>
              <a:rPr lang="en-US" dirty="0"/>
              <a:t> </a:t>
            </a:r>
            <a:r>
              <a:rPr lang="en-US" dirty="0" err="1"/>
              <a:t>tahun</a:t>
            </a:r>
            <a:r>
              <a:rPr lang="en-US" dirty="0"/>
              <a:t> 505H </a:t>
            </a:r>
            <a:r>
              <a:rPr lang="en-US" dirty="0" err="1"/>
              <a:t>dan</a:t>
            </a:r>
            <a:r>
              <a:rPr lang="en-US" dirty="0"/>
              <a:t> </a:t>
            </a:r>
            <a:r>
              <a:rPr lang="en-US" dirty="0" err="1"/>
              <a:t>jenazahnya</a:t>
            </a:r>
            <a:r>
              <a:rPr lang="en-US" dirty="0"/>
              <a:t> </a:t>
            </a:r>
            <a:r>
              <a:rPr lang="en-US" dirty="0" err="1"/>
              <a:t>dikuburkan</a:t>
            </a:r>
            <a:r>
              <a:rPr lang="en-US" dirty="0"/>
              <a:t> di Thus</a:t>
            </a:r>
            <a:r>
              <a:rPr lang="en-US" dirty="0" smtClean="0"/>
              <a:t>.</a:t>
            </a:r>
          </a:p>
          <a:p>
            <a:pPr marL="82296" indent="0">
              <a:buNone/>
            </a:pPr>
            <a:endParaRPr lang="en-US" dirty="0"/>
          </a:p>
          <a:p>
            <a:r>
              <a:rPr lang="en-US" dirty="0" err="1"/>
              <a:t>Semoga</a:t>
            </a:r>
            <a:r>
              <a:rPr lang="en-US" dirty="0"/>
              <a:t> Allah </a:t>
            </a:r>
            <a:r>
              <a:rPr lang="en-US" dirty="0" err="1"/>
              <a:t>mencucuri</a:t>
            </a:r>
            <a:r>
              <a:rPr lang="en-US" dirty="0"/>
              <a:t> </a:t>
            </a:r>
            <a:r>
              <a:rPr lang="en-US" dirty="0" err="1"/>
              <a:t>beliau</a:t>
            </a:r>
            <a:r>
              <a:rPr lang="en-US" dirty="0"/>
              <a:t> </a:t>
            </a:r>
            <a:r>
              <a:rPr lang="en-US" dirty="0" err="1"/>
              <a:t>dengan</a:t>
            </a:r>
            <a:r>
              <a:rPr lang="en-US" dirty="0"/>
              <a:t> </a:t>
            </a:r>
            <a:r>
              <a:rPr lang="en-US" dirty="0" err="1"/>
              <a:t>rahmat</a:t>
            </a:r>
            <a:r>
              <a:rPr lang="en-US" dirty="0"/>
              <a:t> yang </a:t>
            </a:r>
            <a:r>
              <a:rPr lang="en-US" dirty="0" err="1"/>
              <a:t>luas</a:t>
            </a:r>
            <a:r>
              <a:rPr lang="en-US" dirty="0"/>
              <a:t> </a:t>
            </a:r>
            <a:r>
              <a:rPr lang="en-US" dirty="0" err="1"/>
              <a:t>dan</a:t>
            </a:r>
            <a:r>
              <a:rPr lang="en-US" dirty="0"/>
              <a:t> </a:t>
            </a:r>
            <a:r>
              <a:rPr lang="en-US" dirty="0" err="1"/>
              <a:t>semoga</a:t>
            </a:r>
            <a:r>
              <a:rPr lang="en-US" dirty="0"/>
              <a:t> Allah </a:t>
            </a:r>
            <a:r>
              <a:rPr lang="en-US" dirty="0" err="1"/>
              <a:t>memberi</a:t>
            </a:r>
            <a:r>
              <a:rPr lang="en-US" dirty="0"/>
              <a:t> </a:t>
            </a:r>
            <a:r>
              <a:rPr lang="en-US" dirty="0" err="1"/>
              <a:t>kita</a:t>
            </a:r>
            <a:r>
              <a:rPr lang="en-US" dirty="0"/>
              <a:t> </a:t>
            </a:r>
            <a:r>
              <a:rPr lang="en-US" dirty="0" err="1"/>
              <a:t>keberkatan</a:t>
            </a:r>
            <a:r>
              <a:rPr lang="en-US" dirty="0"/>
              <a:t> </a:t>
            </a:r>
            <a:r>
              <a:rPr lang="en-US" dirty="0" err="1"/>
              <a:t>dengan</a:t>
            </a:r>
            <a:r>
              <a:rPr lang="en-US" dirty="0"/>
              <a:t> </a:t>
            </a:r>
            <a:r>
              <a:rPr lang="en-US" dirty="0" err="1"/>
              <a:t>ilmu</a:t>
            </a:r>
            <a:r>
              <a:rPr lang="en-US" dirty="0"/>
              <a:t> yang </a:t>
            </a:r>
            <a:r>
              <a:rPr lang="en-US" dirty="0" err="1"/>
              <a:t>beliau</a:t>
            </a:r>
            <a:r>
              <a:rPr lang="en-US" dirty="0"/>
              <a:t> </a:t>
            </a:r>
            <a:r>
              <a:rPr lang="en-US" dirty="0" err="1" smtClean="0"/>
              <a:t>tinggalkan</a:t>
            </a:r>
            <a:r>
              <a:rPr lang="en-US" dirty="0" smtClean="0"/>
              <a:t>.</a:t>
            </a:r>
            <a:endParaRPr lang="en-SG" dirty="0"/>
          </a:p>
        </p:txBody>
      </p:sp>
    </p:spTree>
    <p:extLst>
      <p:ext uri="{BB962C8B-B14F-4D97-AF65-F5344CB8AC3E}">
        <p14:creationId xmlns:p14="http://schemas.microsoft.com/office/powerpoint/2010/main" val="16182754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SG" sz="2800" b="1" dirty="0" smtClean="0">
                <a:solidFill>
                  <a:srgbClr val="FFFF00"/>
                </a:solidFill>
                <a:effectLst/>
              </a:rPr>
              <a:t>5) Ketokohan </a:t>
            </a:r>
            <a:r>
              <a:rPr lang="en-SG" sz="2800" b="1" dirty="0">
                <a:solidFill>
                  <a:srgbClr val="FFFF00"/>
                </a:solidFill>
                <a:effectLst/>
              </a:rPr>
              <a:t>Imam al-Ghazali dalam ilmu Islam dan psykologi Islam</a:t>
            </a:r>
            <a:r>
              <a:rPr lang="en-SG" sz="2800" b="1" dirty="0" smtClean="0">
                <a:solidFill>
                  <a:srgbClr val="FFFF00"/>
                </a:solidFill>
                <a:effectLst/>
              </a:rPr>
              <a:t>.</a:t>
            </a:r>
            <a:endParaRPr lang="en-US" sz="2800" dirty="0">
              <a:solidFill>
                <a:srgbClr val="FFFF00"/>
              </a:solidFill>
            </a:endParaRPr>
          </a:p>
        </p:txBody>
      </p:sp>
      <p:sp>
        <p:nvSpPr>
          <p:cNvPr id="3" name="Content Placeholder 2"/>
          <p:cNvSpPr>
            <a:spLocks noGrp="1"/>
          </p:cNvSpPr>
          <p:nvPr>
            <p:ph idx="1"/>
          </p:nvPr>
        </p:nvSpPr>
        <p:spPr>
          <a:xfrm>
            <a:off x="395536" y="1628800"/>
            <a:ext cx="8538152" cy="4619600"/>
          </a:xfrm>
        </p:spPr>
        <p:txBody>
          <a:bodyPr>
            <a:normAutofit/>
          </a:bodyPr>
          <a:lstStyle/>
          <a:p>
            <a:r>
              <a:rPr lang="en-SG" dirty="0"/>
              <a:t>Ketokohan Imam al-Ghazali dalam Ilmu Islam dan psykologi Islam tidak dapat dinafikan atau dipandang remeh kerana ketokohan beliau diakui oleh dunia Islam dan bukan Islam, di sisi ulama’-ulama’ dan cendikiawan Islam dan bukan Islam. </a:t>
            </a:r>
            <a:endParaRPr lang="en-SG" dirty="0" smtClean="0"/>
          </a:p>
        </p:txBody>
      </p:sp>
    </p:spTree>
    <p:extLst>
      <p:ext uri="{BB962C8B-B14F-4D97-AF65-F5344CB8AC3E}">
        <p14:creationId xmlns:p14="http://schemas.microsoft.com/office/powerpoint/2010/main" val="21876856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left)">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SG" sz="2800" b="1" dirty="0" smtClean="0">
                <a:solidFill>
                  <a:srgbClr val="FFFF00"/>
                </a:solidFill>
                <a:effectLst/>
              </a:rPr>
              <a:t>6) Pandangan </a:t>
            </a:r>
            <a:r>
              <a:rPr lang="en-SG" sz="2800" b="1" dirty="0">
                <a:solidFill>
                  <a:srgbClr val="FFFF00"/>
                </a:solidFill>
                <a:effectLst/>
              </a:rPr>
              <a:t>Imam al-Ghazali terhadap jiwa manusia.</a:t>
            </a:r>
            <a:r>
              <a:rPr lang="en-SG" sz="2800" dirty="0">
                <a:solidFill>
                  <a:srgbClr val="FFFF00"/>
                </a:solidFill>
                <a:effectLst/>
              </a:rPr>
              <a:t/>
            </a:r>
            <a:br>
              <a:rPr lang="en-SG" sz="2800" dirty="0">
                <a:solidFill>
                  <a:srgbClr val="FFFF00"/>
                </a:solidFill>
                <a:effectLst/>
              </a:rPr>
            </a:br>
            <a:endParaRPr lang="en-US" sz="2800" dirty="0">
              <a:solidFill>
                <a:srgbClr val="FFFF00"/>
              </a:solidFill>
            </a:endParaRPr>
          </a:p>
        </p:txBody>
      </p:sp>
      <p:sp>
        <p:nvSpPr>
          <p:cNvPr id="3" name="Content Placeholder 2"/>
          <p:cNvSpPr>
            <a:spLocks noGrp="1"/>
          </p:cNvSpPr>
          <p:nvPr>
            <p:ph idx="1"/>
          </p:nvPr>
        </p:nvSpPr>
        <p:spPr>
          <a:xfrm>
            <a:off x="467544" y="1484784"/>
            <a:ext cx="8466144" cy="4763616"/>
          </a:xfrm>
        </p:spPr>
        <p:txBody>
          <a:bodyPr>
            <a:noAutofit/>
          </a:bodyPr>
          <a:lstStyle/>
          <a:p>
            <a:r>
              <a:rPr lang="en-SG" dirty="0"/>
              <a:t>Pandangan Imam al-Ghazali mengenai jiwa manusia adalah suatu yang sangat luas sesuai dengan pengakuan gurunya Imam al-Haramain yang menggelar beliau sebagai </a:t>
            </a:r>
            <a:r>
              <a:rPr lang="en-SG" b="1" i="1" dirty="0">
                <a:solidFill>
                  <a:srgbClr val="FFFF00"/>
                </a:solidFill>
                <a:effectLst/>
              </a:rPr>
              <a:t>"Al-Bahrul Mughdak"</a:t>
            </a:r>
            <a:r>
              <a:rPr lang="en-SG" b="1" dirty="0"/>
              <a:t> </a:t>
            </a:r>
            <a:r>
              <a:rPr lang="en-SG" b="1" dirty="0" smtClean="0"/>
              <a:t> </a:t>
            </a:r>
            <a:r>
              <a:rPr lang="en-SG" dirty="0" err="1" smtClean="0"/>
              <a:t>iaitu</a:t>
            </a:r>
            <a:r>
              <a:rPr lang="en-SG" dirty="0" smtClean="0"/>
              <a:t> </a:t>
            </a:r>
            <a:r>
              <a:rPr lang="en-SG" dirty="0"/>
              <a:t>lautan yang tidak bertepi. </a:t>
            </a:r>
            <a:r>
              <a:rPr lang="en-SG" dirty="0" smtClean="0"/>
              <a:t> </a:t>
            </a:r>
          </a:p>
        </p:txBody>
      </p:sp>
    </p:spTree>
    <p:extLst>
      <p:ext uri="{BB962C8B-B14F-4D97-AF65-F5344CB8AC3E}">
        <p14:creationId xmlns:p14="http://schemas.microsoft.com/office/powerpoint/2010/main" val="5176602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left)">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476672"/>
            <a:ext cx="8682168" cy="5771728"/>
          </a:xfrm>
        </p:spPr>
        <p:txBody>
          <a:bodyPr/>
          <a:lstStyle/>
          <a:p>
            <a:r>
              <a:rPr lang="en-US" dirty="0"/>
              <a:t>Di </a:t>
            </a:r>
            <a:r>
              <a:rPr lang="en-US" dirty="0" err="1"/>
              <a:t>kertas</a:t>
            </a:r>
            <a:r>
              <a:rPr lang="en-US" dirty="0"/>
              <a:t> </a:t>
            </a:r>
            <a:r>
              <a:rPr lang="en-US" dirty="0" err="1"/>
              <a:t>kerja</a:t>
            </a:r>
            <a:r>
              <a:rPr lang="en-US" dirty="0"/>
              <a:t> </a:t>
            </a:r>
            <a:r>
              <a:rPr lang="en-US" dirty="0" err="1"/>
              <a:t>ini</a:t>
            </a:r>
            <a:r>
              <a:rPr lang="en-US" dirty="0"/>
              <a:t> </a:t>
            </a:r>
            <a:r>
              <a:rPr lang="en-US" dirty="0" err="1"/>
              <a:t>diambilkan</a:t>
            </a:r>
            <a:r>
              <a:rPr lang="en-US" dirty="0"/>
              <a:t> </a:t>
            </a:r>
            <a:r>
              <a:rPr lang="en-US" dirty="0" err="1"/>
              <a:t>sekilas</a:t>
            </a:r>
            <a:r>
              <a:rPr lang="en-US" dirty="0"/>
              <a:t> </a:t>
            </a:r>
            <a:r>
              <a:rPr lang="en-US" dirty="0" err="1"/>
              <a:t>pandang</a:t>
            </a:r>
            <a:r>
              <a:rPr lang="en-US" dirty="0"/>
              <a:t> </a:t>
            </a:r>
            <a:r>
              <a:rPr lang="en-US" dirty="0" err="1"/>
              <a:t>saja</a:t>
            </a:r>
            <a:r>
              <a:rPr lang="en-US" dirty="0"/>
              <a:t> </a:t>
            </a:r>
            <a:r>
              <a:rPr lang="en-US" dirty="0" err="1"/>
              <a:t>dari</a:t>
            </a:r>
            <a:r>
              <a:rPr lang="en-US" dirty="0"/>
              <a:t> </a:t>
            </a:r>
            <a:r>
              <a:rPr lang="en-US" dirty="0" err="1"/>
              <a:t>pandangan</a:t>
            </a:r>
            <a:r>
              <a:rPr lang="en-US" dirty="0"/>
              <a:t> Imam al-</a:t>
            </a:r>
            <a:r>
              <a:rPr lang="en-US" dirty="0" err="1"/>
              <a:t>Ghazali</a:t>
            </a:r>
            <a:r>
              <a:rPr lang="en-US" dirty="0"/>
              <a:t> </a:t>
            </a:r>
            <a:r>
              <a:rPr lang="en-US" dirty="0" err="1"/>
              <a:t>mengenai</a:t>
            </a:r>
            <a:r>
              <a:rPr lang="en-US" dirty="0"/>
              <a:t> </a:t>
            </a:r>
            <a:r>
              <a:rPr lang="en-US" dirty="0" err="1"/>
              <a:t>jiwa</a:t>
            </a:r>
            <a:r>
              <a:rPr lang="en-US" dirty="0"/>
              <a:t> </a:t>
            </a:r>
            <a:r>
              <a:rPr lang="en-US" dirty="0" err="1"/>
              <a:t>manusia</a:t>
            </a:r>
            <a:r>
              <a:rPr lang="en-US" dirty="0"/>
              <a:t> </a:t>
            </a:r>
            <a:r>
              <a:rPr lang="en-US" dirty="0" err="1"/>
              <a:t>dan</a:t>
            </a:r>
            <a:r>
              <a:rPr lang="en-US" dirty="0"/>
              <a:t> yang </a:t>
            </a:r>
            <a:r>
              <a:rPr lang="en-US" dirty="0" err="1"/>
              <a:t>berkaitan</a:t>
            </a:r>
            <a:r>
              <a:rPr lang="en-US" dirty="0"/>
              <a:t> </a:t>
            </a:r>
            <a:r>
              <a:rPr lang="en-US" dirty="0" err="1"/>
              <a:t>dengannya</a:t>
            </a:r>
            <a:r>
              <a:rPr lang="en-US" dirty="0"/>
              <a:t> </a:t>
            </a:r>
            <a:r>
              <a:rPr lang="en-US" dirty="0" err="1"/>
              <a:t>seperti</a:t>
            </a:r>
            <a:r>
              <a:rPr lang="en-US" dirty="0"/>
              <a:t> </a:t>
            </a:r>
            <a:r>
              <a:rPr lang="en-US" i="1" dirty="0">
                <a:solidFill>
                  <a:srgbClr val="FFFF00"/>
                </a:solidFill>
              </a:rPr>
              <a:t>al-</a:t>
            </a:r>
            <a:r>
              <a:rPr lang="en-US" i="1" dirty="0" err="1">
                <a:solidFill>
                  <a:srgbClr val="FFFF00"/>
                </a:solidFill>
              </a:rPr>
              <a:t>qalb</a:t>
            </a:r>
            <a:r>
              <a:rPr lang="en-US" i="1" dirty="0"/>
              <a:t>, </a:t>
            </a:r>
            <a:r>
              <a:rPr lang="en-US" i="1" dirty="0">
                <a:solidFill>
                  <a:srgbClr val="FFFF00"/>
                </a:solidFill>
              </a:rPr>
              <a:t>al-</a:t>
            </a:r>
            <a:r>
              <a:rPr lang="en-US" i="1" dirty="0" err="1">
                <a:solidFill>
                  <a:srgbClr val="FFFF00"/>
                </a:solidFill>
              </a:rPr>
              <a:t>ruh</a:t>
            </a:r>
            <a:r>
              <a:rPr lang="en-US" i="1" dirty="0"/>
              <a:t>, </a:t>
            </a:r>
            <a:r>
              <a:rPr lang="en-US" i="1" dirty="0">
                <a:solidFill>
                  <a:srgbClr val="FFFF00"/>
                </a:solidFill>
              </a:rPr>
              <a:t>an-</a:t>
            </a:r>
            <a:r>
              <a:rPr lang="en-US" i="1" dirty="0" err="1">
                <a:solidFill>
                  <a:srgbClr val="FFFF00"/>
                </a:solidFill>
              </a:rPr>
              <a:t>nafs</a:t>
            </a:r>
            <a:r>
              <a:rPr lang="en-US" i="1" dirty="0"/>
              <a:t> </a:t>
            </a:r>
            <a:r>
              <a:rPr lang="en-US" dirty="0" err="1"/>
              <a:t>dan</a:t>
            </a:r>
            <a:r>
              <a:rPr lang="en-US" dirty="0"/>
              <a:t> </a:t>
            </a:r>
            <a:r>
              <a:rPr lang="en-US" i="1" dirty="0">
                <a:solidFill>
                  <a:srgbClr val="FFFF00"/>
                </a:solidFill>
              </a:rPr>
              <a:t>al-‘</a:t>
            </a:r>
            <a:r>
              <a:rPr lang="en-US" i="1" dirty="0" err="1">
                <a:solidFill>
                  <a:srgbClr val="FFFF00"/>
                </a:solidFill>
              </a:rPr>
              <a:t>akal</a:t>
            </a:r>
            <a:r>
              <a:rPr lang="en-US" dirty="0"/>
              <a:t>. </a:t>
            </a:r>
            <a:r>
              <a:rPr lang="en-US" dirty="0" err="1"/>
              <a:t>Perkara-perkara</a:t>
            </a:r>
            <a:r>
              <a:rPr lang="en-US" dirty="0"/>
              <a:t> yang </a:t>
            </a:r>
            <a:r>
              <a:rPr lang="en-US" dirty="0" err="1"/>
              <a:t>sangat</a:t>
            </a:r>
            <a:r>
              <a:rPr lang="en-US" dirty="0"/>
              <a:t> </a:t>
            </a:r>
            <a:r>
              <a:rPr lang="en-US" dirty="0" err="1"/>
              <a:t>berkaitan</a:t>
            </a:r>
            <a:r>
              <a:rPr lang="en-US" dirty="0"/>
              <a:t> </a:t>
            </a:r>
            <a:r>
              <a:rPr lang="en-US" dirty="0" err="1"/>
              <a:t>dengan</a:t>
            </a:r>
            <a:r>
              <a:rPr lang="en-US" dirty="0"/>
              <a:t> </a:t>
            </a:r>
            <a:r>
              <a:rPr lang="en-US" dirty="0" err="1"/>
              <a:t>diri</a:t>
            </a:r>
            <a:r>
              <a:rPr lang="en-US" dirty="0"/>
              <a:t> </a:t>
            </a:r>
            <a:r>
              <a:rPr lang="en-US" dirty="0" err="1"/>
              <a:t>manusia</a:t>
            </a:r>
            <a:r>
              <a:rPr lang="en-US" dirty="0"/>
              <a:t> </a:t>
            </a:r>
            <a:r>
              <a:rPr lang="en-US" dirty="0" err="1"/>
              <a:t>khusus</a:t>
            </a:r>
            <a:r>
              <a:rPr lang="en-US" dirty="0"/>
              <a:t> </a:t>
            </a:r>
            <a:r>
              <a:rPr lang="en-US" dirty="0" err="1"/>
              <a:t>dalam</a:t>
            </a:r>
            <a:r>
              <a:rPr lang="en-US" dirty="0"/>
              <a:t> </a:t>
            </a:r>
            <a:r>
              <a:rPr lang="en-US" dirty="0" err="1"/>
              <a:t>usaha-usaha</a:t>
            </a:r>
            <a:r>
              <a:rPr lang="en-US" dirty="0"/>
              <a:t> </a:t>
            </a:r>
            <a:r>
              <a:rPr lang="en-US" dirty="0" err="1"/>
              <a:t>pengkaunselian</a:t>
            </a:r>
            <a:r>
              <a:rPr lang="en-US" dirty="0"/>
              <a:t>. </a:t>
            </a:r>
          </a:p>
        </p:txBody>
      </p:sp>
    </p:spTree>
    <p:extLst>
      <p:ext uri="{BB962C8B-B14F-4D97-AF65-F5344CB8AC3E}">
        <p14:creationId xmlns:p14="http://schemas.microsoft.com/office/powerpoint/2010/main" val="749833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836712"/>
            <a:ext cx="8466144" cy="5411688"/>
          </a:xfrm>
        </p:spPr>
        <p:txBody>
          <a:bodyPr>
            <a:normAutofit/>
          </a:bodyPr>
          <a:lstStyle/>
          <a:p>
            <a:r>
              <a:rPr lang="en-SG" dirty="0"/>
              <a:t>Di dalam kitabnya yang berjudul </a:t>
            </a:r>
            <a:r>
              <a:rPr lang="en-SG" b="1" i="1" dirty="0">
                <a:solidFill>
                  <a:srgbClr val="FFFF00"/>
                </a:solidFill>
              </a:rPr>
              <a:t>“Ma’arij al-Qudsi fi Madarij Ma’arifatun nafs” </a:t>
            </a:r>
            <a:r>
              <a:rPr lang="en-SG" dirty="0"/>
              <a:t>Imam al-Ghazali menyatakan bahawa al-Nafs itu terbahagi kepada tiga pengertian;</a:t>
            </a:r>
          </a:p>
          <a:p>
            <a:pPr marL="870966" lvl="1" indent="-514350">
              <a:buFont typeface="+mj-lt"/>
              <a:buAutoNum type="arabicPeriod"/>
            </a:pPr>
            <a:r>
              <a:rPr lang="en-SG" sz="3200" dirty="0" smtClean="0"/>
              <a:t>Suatu </a:t>
            </a:r>
            <a:r>
              <a:rPr lang="en-SG" sz="3200" dirty="0"/>
              <a:t>kewujudan yang halus yang ada di </a:t>
            </a:r>
            <a:r>
              <a:rPr lang="en-SG" sz="3200" dirty="0" smtClean="0"/>
              <a:t> dalam </a:t>
            </a:r>
            <a:r>
              <a:rPr lang="en-SG" sz="3200" dirty="0"/>
              <a:t>diri manusia. </a:t>
            </a:r>
            <a:endParaRPr lang="en-SG" sz="3200" dirty="0" smtClean="0"/>
          </a:p>
          <a:p>
            <a:pPr marL="870966" lvl="1" indent="-514350">
              <a:buFont typeface="+mj-lt"/>
              <a:buAutoNum type="arabicPeriod"/>
            </a:pPr>
            <a:r>
              <a:rPr lang="en-SG" sz="3200" dirty="0" smtClean="0"/>
              <a:t>Manusia </a:t>
            </a:r>
            <a:r>
              <a:rPr lang="en-SG" sz="3200" dirty="0"/>
              <a:t>secara </a:t>
            </a:r>
            <a:r>
              <a:rPr lang="en-SG" sz="3200" dirty="0" smtClean="0"/>
              <a:t>keseluruhannya.</a:t>
            </a:r>
          </a:p>
          <a:p>
            <a:pPr marL="870966" lvl="1" indent="-514350">
              <a:buFont typeface="+mj-lt"/>
              <a:buAutoNum type="arabicPeriod"/>
            </a:pPr>
            <a:r>
              <a:rPr lang="en-SG" sz="3200" dirty="0" smtClean="0"/>
              <a:t>Zat </a:t>
            </a:r>
            <a:r>
              <a:rPr lang="en-SG" sz="3200" dirty="0"/>
              <a:t>atau dirinya </a:t>
            </a:r>
            <a:r>
              <a:rPr lang="en-SG" sz="3200" dirty="0" err="1"/>
              <a:t>secara</a:t>
            </a:r>
            <a:r>
              <a:rPr lang="en-SG" sz="3200" dirty="0"/>
              <a:t> </a:t>
            </a:r>
            <a:r>
              <a:rPr lang="en-SG" sz="3200" dirty="0" err="1" smtClean="0"/>
              <a:t>ma’nawi</a:t>
            </a:r>
            <a:r>
              <a:rPr lang="en-SG" sz="3200" dirty="0" smtClean="0"/>
              <a:t>.</a:t>
            </a:r>
          </a:p>
        </p:txBody>
      </p:sp>
    </p:spTree>
    <p:extLst>
      <p:ext uri="{BB962C8B-B14F-4D97-AF65-F5344CB8AC3E}">
        <p14:creationId xmlns:p14="http://schemas.microsoft.com/office/powerpoint/2010/main" val="41271026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par>
                                <p:cTn id="8" presetID="22" presetClass="entr" presetSubtype="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up)">
                                      <p:cBhvr>
                                        <p:cTn id="10" dur="500"/>
                                        <p:tgtEl>
                                          <p:spTgt spid="3">
                                            <p:txEl>
                                              <p:pRg st="1" end="1"/>
                                            </p:txEl>
                                          </p:spTgt>
                                        </p:tgtEl>
                                      </p:cBhvr>
                                    </p:animEffect>
                                  </p:childTnLst>
                                </p:cTn>
                              </p:par>
                              <p:par>
                                <p:cTn id="11" presetID="22" presetClass="entr" presetSubtype="1"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up)">
                                      <p:cBhvr>
                                        <p:cTn id="13" dur="500"/>
                                        <p:tgtEl>
                                          <p:spTgt spid="3">
                                            <p:txEl>
                                              <p:pRg st="2" end="2"/>
                                            </p:txEl>
                                          </p:spTgt>
                                        </p:tgtEl>
                                      </p:cBhvr>
                                    </p:animEffect>
                                  </p:childTnLst>
                                </p:cTn>
                              </p:par>
                              <p:par>
                                <p:cTn id="14" presetID="22" presetClass="entr" presetSubtype="1"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ipe(up)">
                                      <p:cBhvr>
                                        <p:cTn id="1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692696"/>
            <a:ext cx="8538152" cy="5555704"/>
          </a:xfrm>
        </p:spPr>
        <p:txBody>
          <a:bodyPr/>
          <a:lstStyle/>
          <a:p>
            <a:r>
              <a:rPr lang="en-US" dirty="0" err="1"/>
              <a:t>Dalam</a:t>
            </a:r>
            <a:r>
              <a:rPr lang="en-US" dirty="0"/>
              <a:t> </a:t>
            </a:r>
            <a:r>
              <a:rPr lang="en-US" dirty="0" err="1"/>
              <a:t>bidang</a:t>
            </a:r>
            <a:r>
              <a:rPr lang="en-US" dirty="0"/>
              <a:t> </a:t>
            </a:r>
            <a:r>
              <a:rPr lang="en-US" dirty="0" err="1"/>
              <a:t>kaunseling</a:t>
            </a:r>
            <a:r>
              <a:rPr lang="en-US" dirty="0"/>
              <a:t> </a:t>
            </a:r>
            <a:r>
              <a:rPr lang="en-US" dirty="0" err="1"/>
              <a:t>ketiga-tiga</a:t>
            </a:r>
            <a:r>
              <a:rPr lang="en-US" dirty="0"/>
              <a:t> </a:t>
            </a:r>
            <a:r>
              <a:rPr lang="en-US" dirty="0" err="1"/>
              <a:t>pengertian</a:t>
            </a:r>
            <a:r>
              <a:rPr lang="en-US" dirty="0"/>
              <a:t> </a:t>
            </a:r>
            <a:r>
              <a:rPr lang="en-US" dirty="0" err="1"/>
              <a:t>menjadi</a:t>
            </a:r>
            <a:r>
              <a:rPr lang="en-US" dirty="0"/>
              <a:t> </a:t>
            </a:r>
            <a:r>
              <a:rPr lang="en-US" dirty="0" err="1"/>
              <a:t>tumpuan</a:t>
            </a:r>
            <a:r>
              <a:rPr lang="en-US" dirty="0"/>
              <a:t> </a:t>
            </a:r>
            <a:r>
              <a:rPr lang="en-US" dirty="0" err="1"/>
              <a:t>dan</a:t>
            </a:r>
            <a:r>
              <a:rPr lang="en-US" dirty="0"/>
              <a:t> </a:t>
            </a:r>
            <a:r>
              <a:rPr lang="en-US" dirty="0" err="1"/>
              <a:t>perhatian</a:t>
            </a:r>
            <a:r>
              <a:rPr lang="en-US" dirty="0"/>
              <a:t> </a:t>
            </a:r>
            <a:r>
              <a:rPr lang="en-US" dirty="0" err="1"/>
              <a:t>dengan</a:t>
            </a:r>
            <a:r>
              <a:rPr lang="en-US" dirty="0"/>
              <a:t> </a:t>
            </a:r>
            <a:r>
              <a:rPr lang="en-US" dirty="0" err="1"/>
              <a:t>ditujukan</a:t>
            </a:r>
            <a:r>
              <a:rPr lang="en-US" dirty="0"/>
              <a:t> </a:t>
            </a:r>
            <a:r>
              <a:rPr lang="en-US" dirty="0" err="1"/>
              <a:t>usaha-usaha</a:t>
            </a:r>
            <a:r>
              <a:rPr lang="en-US" dirty="0"/>
              <a:t> </a:t>
            </a:r>
            <a:r>
              <a:rPr lang="en-US" dirty="0" err="1"/>
              <a:t>kaunseling</a:t>
            </a:r>
            <a:r>
              <a:rPr lang="en-US" dirty="0"/>
              <a:t> </a:t>
            </a:r>
            <a:r>
              <a:rPr lang="en-US" dirty="0" err="1"/>
              <a:t>untuk</a:t>
            </a:r>
            <a:r>
              <a:rPr lang="en-US" dirty="0"/>
              <a:t> </a:t>
            </a:r>
            <a:r>
              <a:rPr lang="en-US" dirty="0" err="1"/>
              <a:t>tujuan</a:t>
            </a:r>
            <a:r>
              <a:rPr lang="en-US" dirty="0"/>
              <a:t> </a:t>
            </a:r>
            <a:r>
              <a:rPr lang="en-US" dirty="0" err="1"/>
              <a:t>pemulihan</a:t>
            </a:r>
            <a:r>
              <a:rPr lang="en-US" dirty="0"/>
              <a:t> </a:t>
            </a:r>
            <a:r>
              <a:rPr lang="en-US" dirty="0" err="1"/>
              <a:t>terhadap</a:t>
            </a:r>
            <a:r>
              <a:rPr lang="en-US" dirty="0"/>
              <a:t> yang </a:t>
            </a:r>
            <a:r>
              <a:rPr lang="en-US" dirty="0" err="1"/>
              <a:t>dinamakan</a:t>
            </a:r>
            <a:r>
              <a:rPr lang="en-US" dirty="0"/>
              <a:t> </a:t>
            </a:r>
            <a:r>
              <a:rPr lang="en-US" i="1" dirty="0"/>
              <a:t>al-</a:t>
            </a:r>
            <a:r>
              <a:rPr lang="en-US" i="1" dirty="0" err="1"/>
              <a:t>qalb</a:t>
            </a:r>
            <a:r>
              <a:rPr lang="en-US" dirty="0"/>
              <a:t> (</a:t>
            </a:r>
            <a:r>
              <a:rPr lang="en-US" dirty="0" err="1"/>
              <a:t>hati</a:t>
            </a:r>
            <a:r>
              <a:rPr lang="en-US" dirty="0"/>
              <a:t>) </a:t>
            </a:r>
            <a:r>
              <a:rPr lang="en-US" i="1" dirty="0"/>
              <a:t>an-</a:t>
            </a:r>
            <a:r>
              <a:rPr lang="en-US" i="1" dirty="0" err="1"/>
              <a:t>nafs</a:t>
            </a:r>
            <a:r>
              <a:rPr lang="en-US" i="1" dirty="0"/>
              <a:t> </a:t>
            </a:r>
            <a:r>
              <a:rPr lang="en-US" dirty="0"/>
              <a:t>(</a:t>
            </a:r>
            <a:r>
              <a:rPr lang="en-US" dirty="0" err="1"/>
              <a:t>diri</a:t>
            </a:r>
            <a:r>
              <a:rPr lang="en-US" dirty="0"/>
              <a:t>) </a:t>
            </a:r>
            <a:r>
              <a:rPr lang="en-US" dirty="0" err="1"/>
              <a:t>dan</a:t>
            </a:r>
            <a:r>
              <a:rPr lang="en-US" dirty="0"/>
              <a:t> </a:t>
            </a:r>
            <a:r>
              <a:rPr lang="en-US" i="1" dirty="0"/>
              <a:t>‘</a:t>
            </a:r>
            <a:r>
              <a:rPr lang="en-US" i="1" dirty="0" err="1"/>
              <a:t>akal</a:t>
            </a:r>
            <a:r>
              <a:rPr lang="en-US" i="1" dirty="0"/>
              <a:t> </a:t>
            </a:r>
            <a:r>
              <a:rPr lang="en-US" dirty="0"/>
              <a:t>(</a:t>
            </a:r>
            <a:r>
              <a:rPr lang="en-US" dirty="0" err="1"/>
              <a:t>fikiran</a:t>
            </a:r>
            <a:r>
              <a:rPr lang="en-US" dirty="0" smtClean="0"/>
              <a:t>).</a:t>
            </a:r>
            <a:endParaRPr lang="en-US" dirty="0"/>
          </a:p>
        </p:txBody>
      </p:sp>
    </p:spTree>
    <p:extLst>
      <p:ext uri="{BB962C8B-B14F-4D97-AF65-F5344CB8AC3E}">
        <p14:creationId xmlns:p14="http://schemas.microsoft.com/office/powerpoint/2010/main" val="36413733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1560" y="836712"/>
            <a:ext cx="8322128" cy="5411688"/>
          </a:xfrm>
        </p:spPr>
        <p:txBody>
          <a:bodyPr>
            <a:normAutofit/>
          </a:bodyPr>
          <a:lstStyle/>
          <a:p>
            <a:r>
              <a:rPr lang="en-SG" sz="3400" dirty="0"/>
              <a:t>Keadaan ini disebutkan di dalam banyak ayat-ayat al-Quran seumpama dalam surah az-Zariyat ayat 21:</a:t>
            </a:r>
          </a:p>
          <a:p>
            <a:pPr marL="82296" indent="0" algn="ctr">
              <a:buNone/>
            </a:pPr>
            <a:r>
              <a:rPr lang="x-none" sz="6000" dirty="0">
                <a:solidFill>
                  <a:srgbClr val="FFFF00"/>
                </a:solidFill>
                <a:effectLst/>
                <a:latin typeface="Traditional Arabic" panose="02020603050405020304" pitchFamily="18" charset="-78"/>
                <a:cs typeface="Traditional Arabic" panose="02020603050405020304" pitchFamily="18" charset="-78"/>
              </a:rPr>
              <a:t>وَفِي أَنْفُسِكُمْ أَفَلاَ تُبْصِرُونَ</a:t>
            </a:r>
            <a:endParaRPr lang="en-SG" sz="6000" dirty="0">
              <a:solidFill>
                <a:srgbClr val="FFFF00"/>
              </a:solidFill>
              <a:effectLst/>
              <a:latin typeface="Traditional Arabic" panose="02020603050405020304" pitchFamily="18" charset="-78"/>
              <a:cs typeface="Traditional Arabic" panose="02020603050405020304" pitchFamily="18" charset="-78"/>
            </a:endParaRPr>
          </a:p>
          <a:p>
            <a:pPr marL="82296" indent="0" algn="ctr">
              <a:buNone/>
            </a:pPr>
            <a:r>
              <a:rPr lang="en-US" sz="3400" i="1" dirty="0"/>
              <a:t>“Dan </a:t>
            </a:r>
            <a:r>
              <a:rPr lang="en-US" sz="3400" i="1" dirty="0" err="1"/>
              <a:t>pada</a:t>
            </a:r>
            <a:r>
              <a:rPr lang="en-US" sz="3400" i="1" dirty="0"/>
              <a:t> </a:t>
            </a:r>
            <a:r>
              <a:rPr lang="en-US" sz="3400" i="1" dirty="0" err="1"/>
              <a:t>diri-diri</a:t>
            </a:r>
            <a:r>
              <a:rPr lang="en-US" sz="3400" i="1" dirty="0"/>
              <a:t> </a:t>
            </a:r>
            <a:r>
              <a:rPr lang="en-US" sz="3400" i="1" dirty="0" err="1"/>
              <a:t>kamu</a:t>
            </a:r>
            <a:r>
              <a:rPr lang="en-US" sz="3400" i="1" dirty="0"/>
              <a:t> </a:t>
            </a:r>
            <a:r>
              <a:rPr lang="en-US" sz="3400" i="1" dirty="0" err="1"/>
              <a:t>tidak</a:t>
            </a:r>
            <a:r>
              <a:rPr lang="en-US" sz="3400" i="1" dirty="0"/>
              <a:t> </a:t>
            </a:r>
            <a:r>
              <a:rPr lang="en-US" sz="3400" i="1" dirty="0" err="1"/>
              <a:t>kah</a:t>
            </a:r>
            <a:r>
              <a:rPr lang="en-US" sz="3400" i="1" dirty="0"/>
              <a:t> </a:t>
            </a:r>
            <a:r>
              <a:rPr lang="en-US" sz="3400" i="1" dirty="0" err="1"/>
              <a:t>kamu</a:t>
            </a:r>
            <a:r>
              <a:rPr lang="en-US" sz="3400" i="1" dirty="0"/>
              <a:t> </a:t>
            </a:r>
            <a:r>
              <a:rPr lang="en-US" sz="3400" i="1" dirty="0" err="1"/>
              <a:t>melihatnya</a:t>
            </a:r>
            <a:r>
              <a:rPr lang="en-US" sz="3400" i="1" dirty="0" smtClean="0"/>
              <a:t>.”</a:t>
            </a:r>
            <a:endParaRPr lang="en-SG" sz="3400" dirty="0"/>
          </a:p>
        </p:txBody>
      </p:sp>
    </p:spTree>
    <p:extLst>
      <p:ext uri="{BB962C8B-B14F-4D97-AF65-F5344CB8AC3E}">
        <p14:creationId xmlns:p14="http://schemas.microsoft.com/office/powerpoint/2010/main" val="2837223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par>
                                <p:cTn id="8" presetID="22" presetClass="entr" presetSubtype="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up)">
                                      <p:cBhvr>
                                        <p:cTn id="10" dur="500"/>
                                        <p:tgtEl>
                                          <p:spTgt spid="3">
                                            <p:txEl>
                                              <p:pRg st="1" end="1"/>
                                            </p:txEl>
                                          </p:spTgt>
                                        </p:tgtEl>
                                      </p:cBhvr>
                                    </p:animEffect>
                                  </p:childTnLst>
                                </p:cTn>
                              </p:par>
                              <p:par>
                                <p:cTn id="11" presetID="22" presetClass="entr" presetSubtype="1"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up)">
                                      <p:cBhvr>
                                        <p:cTn id="1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836712"/>
            <a:ext cx="8466144" cy="5411688"/>
          </a:xfrm>
        </p:spPr>
        <p:txBody>
          <a:bodyPr>
            <a:normAutofit/>
          </a:bodyPr>
          <a:lstStyle/>
          <a:p>
            <a:r>
              <a:rPr lang="en-US" dirty="0" err="1"/>
              <a:t>Dalam</a:t>
            </a:r>
            <a:r>
              <a:rPr lang="en-US" dirty="0"/>
              <a:t> surah al-</a:t>
            </a:r>
            <a:r>
              <a:rPr lang="en-US" dirty="0" err="1"/>
              <a:t>Isra</a:t>
            </a:r>
            <a:r>
              <a:rPr lang="en-US" dirty="0"/>
              <a:t>’ </a:t>
            </a:r>
            <a:r>
              <a:rPr lang="en-US" dirty="0" err="1"/>
              <a:t>ayat</a:t>
            </a:r>
            <a:r>
              <a:rPr lang="en-US" dirty="0"/>
              <a:t> 36 Allah s.w.t. </a:t>
            </a:r>
            <a:r>
              <a:rPr lang="en-US" dirty="0" err="1"/>
              <a:t>berfirman</a:t>
            </a:r>
            <a:r>
              <a:rPr lang="en-US" dirty="0"/>
              <a:t> pula </a:t>
            </a:r>
            <a:r>
              <a:rPr lang="en-US" dirty="0" err="1"/>
              <a:t>mengenai</a:t>
            </a:r>
            <a:r>
              <a:rPr lang="en-US" dirty="0"/>
              <a:t> </a:t>
            </a:r>
            <a:r>
              <a:rPr lang="en-US" dirty="0" err="1"/>
              <a:t>beberapa</a:t>
            </a:r>
            <a:r>
              <a:rPr lang="en-US" dirty="0"/>
              <a:t> </a:t>
            </a:r>
            <a:r>
              <a:rPr lang="en-US" dirty="0" err="1"/>
              <a:t>lagi</a:t>
            </a:r>
            <a:r>
              <a:rPr lang="en-US" dirty="0"/>
              <a:t> </a:t>
            </a:r>
            <a:r>
              <a:rPr lang="en-US" dirty="0" err="1"/>
              <a:t>anggota-anggota</a:t>
            </a:r>
            <a:r>
              <a:rPr lang="en-US" dirty="0"/>
              <a:t> </a:t>
            </a:r>
            <a:r>
              <a:rPr lang="en-US" dirty="0" err="1"/>
              <a:t>diri</a:t>
            </a:r>
            <a:r>
              <a:rPr lang="en-US" dirty="0"/>
              <a:t> </a:t>
            </a:r>
            <a:r>
              <a:rPr lang="en-US" dirty="0" err="1"/>
              <a:t>manusia</a:t>
            </a:r>
            <a:r>
              <a:rPr lang="en-US" dirty="0"/>
              <a:t> yang </a:t>
            </a:r>
            <a:r>
              <a:rPr lang="en-US" dirty="0" err="1"/>
              <a:t>secara</a:t>
            </a:r>
            <a:r>
              <a:rPr lang="en-US" dirty="0"/>
              <a:t> </a:t>
            </a:r>
            <a:r>
              <a:rPr lang="en-US" dirty="0" err="1"/>
              <a:t>langsung</a:t>
            </a:r>
            <a:r>
              <a:rPr lang="en-US" dirty="0"/>
              <a:t> </a:t>
            </a:r>
            <a:r>
              <a:rPr lang="en-US" dirty="0" err="1"/>
              <a:t>atau</a:t>
            </a:r>
            <a:r>
              <a:rPr lang="en-US" dirty="0"/>
              <a:t> </a:t>
            </a:r>
            <a:r>
              <a:rPr lang="en-US" dirty="0" err="1"/>
              <a:t>tidak</a:t>
            </a:r>
            <a:r>
              <a:rPr lang="en-US" dirty="0"/>
              <a:t> </a:t>
            </a:r>
            <a:r>
              <a:rPr lang="en-US" dirty="0" err="1"/>
              <a:t>secara</a:t>
            </a:r>
            <a:r>
              <a:rPr lang="en-US" dirty="0"/>
              <a:t> </a:t>
            </a:r>
            <a:r>
              <a:rPr lang="en-US" dirty="0" err="1"/>
              <a:t>langsung</a:t>
            </a:r>
            <a:r>
              <a:rPr lang="en-US" dirty="0"/>
              <a:t> </a:t>
            </a:r>
            <a:r>
              <a:rPr lang="en-US" dirty="0" err="1"/>
              <a:t>terlibat</a:t>
            </a:r>
            <a:r>
              <a:rPr lang="en-US" dirty="0"/>
              <a:t> </a:t>
            </a:r>
            <a:r>
              <a:rPr lang="en-US" dirty="0" err="1"/>
              <a:t>dalam</a:t>
            </a:r>
            <a:r>
              <a:rPr lang="en-US" dirty="0"/>
              <a:t> </a:t>
            </a:r>
            <a:r>
              <a:rPr lang="en-US" dirty="0" err="1"/>
              <a:t>usaha</a:t>
            </a:r>
            <a:r>
              <a:rPr lang="en-US" dirty="0"/>
              <a:t> </a:t>
            </a:r>
            <a:r>
              <a:rPr lang="en-US" dirty="0" err="1"/>
              <a:t>kaunseling</a:t>
            </a:r>
            <a:r>
              <a:rPr lang="en-US" dirty="0"/>
              <a:t> </a:t>
            </a:r>
            <a:r>
              <a:rPr lang="en-US" dirty="0" err="1"/>
              <a:t>dan</a:t>
            </a:r>
            <a:r>
              <a:rPr lang="en-US" dirty="0"/>
              <a:t> </a:t>
            </a:r>
            <a:r>
              <a:rPr lang="en-US" dirty="0" err="1"/>
              <a:t>memainkan</a:t>
            </a:r>
            <a:r>
              <a:rPr lang="en-US" dirty="0"/>
              <a:t> </a:t>
            </a:r>
            <a:r>
              <a:rPr lang="en-US" dirty="0" err="1"/>
              <a:t>peranan</a:t>
            </a:r>
            <a:r>
              <a:rPr lang="en-US" dirty="0"/>
              <a:t> </a:t>
            </a:r>
            <a:r>
              <a:rPr lang="en-US" dirty="0" err="1"/>
              <a:t>jaya</a:t>
            </a:r>
            <a:r>
              <a:rPr lang="en-US" dirty="0"/>
              <a:t> </a:t>
            </a:r>
            <a:r>
              <a:rPr lang="en-US" dirty="0" err="1"/>
              <a:t>atau</a:t>
            </a:r>
            <a:r>
              <a:rPr lang="en-US" dirty="0"/>
              <a:t> </a:t>
            </a:r>
            <a:r>
              <a:rPr lang="en-US" dirty="0" err="1"/>
              <a:t>tidaknya</a:t>
            </a:r>
            <a:r>
              <a:rPr lang="en-US" dirty="0"/>
              <a:t> </a:t>
            </a:r>
            <a:r>
              <a:rPr lang="en-US" dirty="0" err="1"/>
              <a:t>kaunseling</a:t>
            </a:r>
            <a:r>
              <a:rPr lang="en-US" dirty="0"/>
              <a:t> yang </a:t>
            </a:r>
            <a:r>
              <a:rPr lang="en-US" dirty="0" err="1"/>
              <a:t>dilakukan</a:t>
            </a:r>
            <a:r>
              <a:rPr lang="en-US" dirty="0" smtClean="0"/>
              <a:t>.</a:t>
            </a:r>
            <a:endParaRPr lang="en-US" dirty="0"/>
          </a:p>
        </p:txBody>
      </p:sp>
    </p:spTree>
    <p:extLst>
      <p:ext uri="{BB962C8B-B14F-4D97-AF65-F5344CB8AC3E}">
        <p14:creationId xmlns:p14="http://schemas.microsoft.com/office/powerpoint/2010/main" val="16667451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908720"/>
            <a:ext cx="8610160" cy="5339680"/>
          </a:xfrm>
        </p:spPr>
        <p:txBody>
          <a:bodyPr>
            <a:normAutofit lnSpcReduction="10000"/>
          </a:bodyPr>
          <a:lstStyle/>
          <a:p>
            <a:pPr marL="82296" indent="0" algn="ctr" rtl="1">
              <a:buNone/>
            </a:pPr>
            <a:r>
              <a:rPr lang="ar-QA" sz="6000" dirty="0">
                <a:solidFill>
                  <a:srgbClr val="FFFF00"/>
                </a:solidFill>
                <a:effectLst/>
                <a:latin typeface="Traditional Arabic" panose="02020603050405020304" pitchFamily="18" charset="-78"/>
                <a:cs typeface="Traditional Arabic" panose="02020603050405020304" pitchFamily="18" charset="-78"/>
              </a:rPr>
              <a:t>إِنَّ السَّمْعَ وَالْبَصَرَ وَالْفُؤَادَ كُلُّ أُولَٰئِكَ كَانَ عَنْهُ مَسْئُولًا</a:t>
            </a:r>
          </a:p>
          <a:p>
            <a:pPr marL="82296" indent="0">
              <a:buNone/>
            </a:pPr>
            <a:endParaRPr lang="en-US" i="1" dirty="0" smtClean="0"/>
          </a:p>
          <a:p>
            <a:pPr marL="82296" indent="0" algn="ctr">
              <a:buNone/>
            </a:pPr>
            <a:r>
              <a:rPr lang="ar-QA" i="1" dirty="0" smtClean="0"/>
              <a:t>“</a:t>
            </a:r>
            <a:r>
              <a:rPr lang="en-US" i="1" dirty="0" smtClean="0"/>
              <a:t>Dan </a:t>
            </a:r>
            <a:r>
              <a:rPr lang="en-US" i="1" dirty="0" err="1"/>
              <a:t>janganlah</a:t>
            </a:r>
            <a:r>
              <a:rPr lang="en-US" i="1" dirty="0"/>
              <a:t> </a:t>
            </a:r>
            <a:r>
              <a:rPr lang="en-US" i="1" dirty="0" err="1"/>
              <a:t>engkau</a:t>
            </a:r>
            <a:r>
              <a:rPr lang="en-US" i="1" dirty="0"/>
              <a:t> </a:t>
            </a:r>
            <a:r>
              <a:rPr lang="en-US" i="1" dirty="0" err="1"/>
              <a:t>mengikut</a:t>
            </a:r>
            <a:r>
              <a:rPr lang="en-US" i="1" dirty="0"/>
              <a:t> </a:t>
            </a:r>
            <a:r>
              <a:rPr lang="en-US" i="1" dirty="0" err="1"/>
              <a:t>apa</a:t>
            </a:r>
            <a:r>
              <a:rPr lang="en-US" i="1" dirty="0"/>
              <a:t> yang </a:t>
            </a:r>
            <a:r>
              <a:rPr lang="en-US" i="1" dirty="0" err="1"/>
              <a:t>engkau</a:t>
            </a:r>
            <a:r>
              <a:rPr lang="en-US" i="1" dirty="0"/>
              <a:t> </a:t>
            </a:r>
            <a:r>
              <a:rPr lang="en-US" i="1" dirty="0" err="1"/>
              <a:t>tidak</a:t>
            </a:r>
            <a:r>
              <a:rPr lang="en-US" i="1" dirty="0"/>
              <a:t> </a:t>
            </a:r>
            <a:r>
              <a:rPr lang="en-US" i="1" dirty="0" err="1"/>
              <a:t>mempunyai</a:t>
            </a:r>
            <a:r>
              <a:rPr lang="en-US" i="1" dirty="0"/>
              <a:t> </a:t>
            </a:r>
            <a:r>
              <a:rPr lang="en-US" i="1" dirty="0" err="1"/>
              <a:t>pengetahuan</a:t>
            </a:r>
            <a:r>
              <a:rPr lang="en-US" i="1" dirty="0"/>
              <a:t> </a:t>
            </a:r>
            <a:r>
              <a:rPr lang="en-US" i="1" dirty="0" err="1"/>
              <a:t>mengenainya</a:t>
            </a:r>
            <a:r>
              <a:rPr lang="en-US" i="1" dirty="0"/>
              <a:t>; </a:t>
            </a:r>
            <a:r>
              <a:rPr lang="en-US" i="1" dirty="0" err="1"/>
              <a:t>sesungguhnya</a:t>
            </a:r>
            <a:r>
              <a:rPr lang="en-US" i="1" dirty="0"/>
              <a:t> </a:t>
            </a:r>
            <a:r>
              <a:rPr lang="en-US" i="1" dirty="0" err="1"/>
              <a:t>pendengaran</a:t>
            </a:r>
            <a:r>
              <a:rPr lang="en-US" i="1" dirty="0"/>
              <a:t> </a:t>
            </a:r>
            <a:r>
              <a:rPr lang="en-US" i="1" dirty="0" err="1"/>
              <a:t>dan</a:t>
            </a:r>
            <a:r>
              <a:rPr lang="en-US" i="1" dirty="0"/>
              <a:t> </a:t>
            </a:r>
            <a:r>
              <a:rPr lang="en-US" i="1" dirty="0" err="1"/>
              <a:t>penglihatan</a:t>
            </a:r>
            <a:r>
              <a:rPr lang="en-US" i="1" dirty="0"/>
              <a:t> </a:t>
            </a:r>
            <a:r>
              <a:rPr lang="en-US" i="1" dirty="0" err="1"/>
              <a:t>serta</a:t>
            </a:r>
            <a:r>
              <a:rPr lang="en-US" i="1" dirty="0"/>
              <a:t> </a:t>
            </a:r>
            <a:r>
              <a:rPr lang="en-US" i="1" dirty="0" err="1"/>
              <a:t>hati</a:t>
            </a:r>
            <a:r>
              <a:rPr lang="en-US" i="1" dirty="0"/>
              <a:t>, </a:t>
            </a:r>
            <a:r>
              <a:rPr lang="en-US" i="1" dirty="0" err="1"/>
              <a:t>semua</a:t>
            </a:r>
            <a:r>
              <a:rPr lang="en-US" i="1" dirty="0"/>
              <a:t> </a:t>
            </a:r>
            <a:r>
              <a:rPr lang="en-US" i="1" dirty="0" err="1"/>
              <a:t>anggota-anggota</a:t>
            </a:r>
            <a:r>
              <a:rPr lang="en-US" i="1" dirty="0"/>
              <a:t> </a:t>
            </a:r>
            <a:r>
              <a:rPr lang="en-US" i="1" dirty="0" err="1"/>
              <a:t>itu</a:t>
            </a:r>
            <a:r>
              <a:rPr lang="en-US" i="1" dirty="0"/>
              <a:t> </a:t>
            </a:r>
            <a:r>
              <a:rPr lang="en-US" i="1" dirty="0" err="1"/>
              <a:t>tetap</a:t>
            </a:r>
            <a:r>
              <a:rPr lang="en-US" i="1" dirty="0"/>
              <a:t> </a:t>
            </a:r>
            <a:r>
              <a:rPr lang="en-US" i="1" dirty="0" err="1"/>
              <a:t>akan</a:t>
            </a:r>
            <a:r>
              <a:rPr lang="en-US" i="1" dirty="0"/>
              <a:t> </a:t>
            </a:r>
            <a:r>
              <a:rPr lang="en-US" i="1" dirty="0" err="1"/>
              <a:t>ditanya</a:t>
            </a:r>
            <a:r>
              <a:rPr lang="en-US" i="1" dirty="0"/>
              <a:t> </a:t>
            </a:r>
            <a:r>
              <a:rPr lang="en-US" i="1" dirty="0" err="1"/>
              <a:t>tentang</a:t>
            </a:r>
            <a:r>
              <a:rPr lang="en-US" i="1" dirty="0"/>
              <a:t> </a:t>
            </a:r>
            <a:r>
              <a:rPr lang="en-US" i="1" dirty="0" err="1"/>
              <a:t>apa</a:t>
            </a:r>
            <a:r>
              <a:rPr lang="en-US" i="1" dirty="0"/>
              <a:t> yang </a:t>
            </a:r>
            <a:r>
              <a:rPr lang="en-US" i="1" dirty="0" err="1"/>
              <a:t>dilakukannya</a:t>
            </a:r>
            <a:r>
              <a:rPr lang="en-US" i="1" dirty="0"/>
              <a:t>.”</a:t>
            </a:r>
          </a:p>
          <a:p>
            <a:endParaRPr lang="en-US" i="1" dirty="0"/>
          </a:p>
        </p:txBody>
      </p:sp>
    </p:spTree>
    <p:extLst>
      <p:ext uri="{BB962C8B-B14F-4D97-AF65-F5344CB8AC3E}">
        <p14:creationId xmlns:p14="http://schemas.microsoft.com/office/powerpoint/2010/main" val="15507003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righ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260648"/>
            <a:ext cx="8538152" cy="6120680"/>
          </a:xfrm>
        </p:spPr>
        <p:txBody>
          <a:bodyPr>
            <a:normAutofit lnSpcReduction="10000"/>
          </a:bodyPr>
          <a:lstStyle/>
          <a:p>
            <a:r>
              <a:rPr lang="en-SG" dirty="0" smtClean="0"/>
              <a:t>Seminar </a:t>
            </a:r>
            <a:r>
              <a:rPr lang="en-SG" dirty="0" err="1" smtClean="0"/>
              <a:t>kecil</a:t>
            </a:r>
            <a:r>
              <a:rPr lang="en-SG" dirty="0" smtClean="0"/>
              <a:t> </a:t>
            </a:r>
            <a:r>
              <a:rPr lang="en-SG" dirty="0" smtClean="0"/>
              <a:t>di </a:t>
            </a:r>
            <a:r>
              <a:rPr lang="en-SG" dirty="0" err="1" smtClean="0"/>
              <a:t>rahat</a:t>
            </a:r>
            <a:r>
              <a:rPr lang="en-SG" dirty="0" smtClean="0"/>
              <a:t> </a:t>
            </a:r>
            <a:r>
              <a:rPr lang="en-SG" dirty="0" err="1" smtClean="0"/>
              <a:t>atau</a:t>
            </a:r>
            <a:r>
              <a:rPr lang="en-SG" dirty="0" smtClean="0"/>
              <a:t> retreat RRG </a:t>
            </a:r>
            <a:r>
              <a:rPr lang="en-SG" dirty="0" err="1" smtClean="0"/>
              <a:t>ini</a:t>
            </a:r>
            <a:r>
              <a:rPr lang="en-SG" dirty="0" smtClean="0"/>
              <a:t> di </a:t>
            </a:r>
            <a:r>
              <a:rPr lang="en-SG" dirty="0" err="1" smtClean="0"/>
              <a:t>jadikan</a:t>
            </a:r>
            <a:r>
              <a:rPr lang="en-SG" dirty="0" smtClean="0"/>
              <a:t> </a:t>
            </a:r>
            <a:r>
              <a:rPr lang="en-SG" dirty="0" err="1" smtClean="0"/>
              <a:t>wadah</a:t>
            </a:r>
            <a:r>
              <a:rPr lang="en-SG" dirty="0" smtClean="0"/>
              <a:t> </a:t>
            </a:r>
            <a:r>
              <a:rPr lang="en-SG" dirty="0" err="1" smtClean="0"/>
              <a:t>perbincangan</a:t>
            </a:r>
            <a:r>
              <a:rPr lang="en-SG" dirty="0" smtClean="0"/>
              <a:t> </a:t>
            </a:r>
            <a:r>
              <a:rPr lang="en-SG" dirty="0" err="1" smtClean="0"/>
              <a:t>dengan</a:t>
            </a:r>
            <a:r>
              <a:rPr lang="en-SG" dirty="0" smtClean="0"/>
              <a:t> </a:t>
            </a:r>
            <a:r>
              <a:rPr lang="en-SG" dirty="0" err="1" smtClean="0"/>
              <a:t>maksud</a:t>
            </a:r>
            <a:r>
              <a:rPr lang="en-SG" dirty="0" smtClean="0"/>
              <a:t> </a:t>
            </a:r>
            <a:r>
              <a:rPr lang="en-SG" dirty="0" err="1" smtClean="0"/>
              <a:t>mengongsi</a:t>
            </a:r>
            <a:r>
              <a:rPr lang="en-SG" dirty="0" smtClean="0"/>
              <a:t> </a:t>
            </a:r>
            <a:r>
              <a:rPr lang="en-SG" dirty="0" err="1" smtClean="0"/>
              <a:t>pengalaman</a:t>
            </a:r>
            <a:r>
              <a:rPr lang="en-SG" dirty="0" smtClean="0"/>
              <a:t> </a:t>
            </a:r>
            <a:r>
              <a:rPr lang="en-SG" dirty="0" err="1" smtClean="0"/>
              <a:t>setiap</a:t>
            </a:r>
            <a:r>
              <a:rPr lang="en-SG" dirty="0" smtClean="0"/>
              <a:t> </a:t>
            </a:r>
            <a:r>
              <a:rPr lang="en-SG" dirty="0" err="1" smtClean="0"/>
              <a:t>kaunselor</a:t>
            </a:r>
            <a:r>
              <a:rPr lang="en-SG" dirty="0" smtClean="0"/>
              <a:t> </a:t>
            </a:r>
            <a:r>
              <a:rPr lang="en-SG" dirty="0" err="1" smtClean="0"/>
              <a:t>bagi</a:t>
            </a:r>
            <a:r>
              <a:rPr lang="en-SG" dirty="0" smtClean="0"/>
              <a:t> </a:t>
            </a:r>
            <a:r>
              <a:rPr lang="en-SG" dirty="0" err="1" smtClean="0"/>
              <a:t>membangunkan</a:t>
            </a:r>
            <a:r>
              <a:rPr lang="en-SG" dirty="0" smtClean="0"/>
              <a:t> </a:t>
            </a:r>
            <a:r>
              <a:rPr lang="en-SG" dirty="0" err="1" smtClean="0"/>
              <a:t>keupayaan</a:t>
            </a:r>
            <a:r>
              <a:rPr lang="en-SG" dirty="0" smtClean="0"/>
              <a:t> para </a:t>
            </a:r>
            <a:r>
              <a:rPr lang="en-SG" dirty="0" err="1" smtClean="0"/>
              <a:t>kaunselor</a:t>
            </a:r>
            <a:r>
              <a:rPr lang="en-SG" dirty="0" smtClean="0"/>
              <a:t> RRG </a:t>
            </a:r>
            <a:r>
              <a:rPr lang="en-SG" dirty="0" err="1" smtClean="0"/>
              <a:t>ketahap</a:t>
            </a:r>
            <a:r>
              <a:rPr lang="en-SG" dirty="0" smtClean="0"/>
              <a:t> yang </a:t>
            </a:r>
            <a:r>
              <a:rPr lang="en-SG" dirty="0" err="1" smtClean="0"/>
              <a:t>lebih</a:t>
            </a:r>
            <a:r>
              <a:rPr lang="en-SG" dirty="0" smtClean="0"/>
              <a:t> </a:t>
            </a:r>
            <a:r>
              <a:rPr lang="en-SG" dirty="0" err="1" smtClean="0"/>
              <a:t>baik</a:t>
            </a:r>
            <a:r>
              <a:rPr lang="en-SG" dirty="0" smtClean="0"/>
              <a:t>.</a:t>
            </a:r>
          </a:p>
          <a:p>
            <a:pPr marL="82296" indent="0">
              <a:buNone/>
            </a:pPr>
            <a:r>
              <a:rPr lang="en-SG" dirty="0" smtClean="0"/>
              <a:t> </a:t>
            </a:r>
          </a:p>
          <a:p>
            <a:r>
              <a:rPr lang="en-SG" dirty="0" err="1" smtClean="0"/>
              <a:t>Kertaskerja</a:t>
            </a:r>
            <a:r>
              <a:rPr lang="en-SG" dirty="0" smtClean="0"/>
              <a:t> yang </a:t>
            </a:r>
            <a:r>
              <a:rPr lang="en-SG" dirty="0" err="1" smtClean="0"/>
              <a:t>ringkas</a:t>
            </a:r>
            <a:r>
              <a:rPr lang="en-SG" dirty="0" smtClean="0"/>
              <a:t> </a:t>
            </a:r>
            <a:r>
              <a:rPr lang="en-SG" dirty="0" err="1" smtClean="0"/>
              <a:t>ini</a:t>
            </a:r>
            <a:r>
              <a:rPr lang="en-SG" dirty="0" smtClean="0"/>
              <a:t> </a:t>
            </a:r>
            <a:r>
              <a:rPr lang="en-SG" dirty="0" err="1" smtClean="0"/>
              <a:t>hanya</a:t>
            </a:r>
            <a:r>
              <a:rPr lang="en-SG" dirty="0" smtClean="0"/>
              <a:t> </a:t>
            </a:r>
            <a:r>
              <a:rPr lang="en-SG" dirty="0" err="1" smtClean="0"/>
              <a:t>sebagai</a:t>
            </a:r>
            <a:r>
              <a:rPr lang="en-SG" dirty="0" smtClean="0"/>
              <a:t> </a:t>
            </a:r>
            <a:r>
              <a:rPr lang="en-SG" dirty="0" err="1" smtClean="0"/>
              <a:t>pencetus</a:t>
            </a:r>
            <a:r>
              <a:rPr lang="en-SG" dirty="0" smtClean="0"/>
              <a:t> </a:t>
            </a:r>
            <a:r>
              <a:rPr lang="en-SG" dirty="0" err="1" smtClean="0"/>
              <a:t>perbincangan</a:t>
            </a:r>
            <a:r>
              <a:rPr lang="en-SG" dirty="0" smtClean="0"/>
              <a:t> </a:t>
            </a:r>
            <a:r>
              <a:rPr lang="en-SG" dirty="0" err="1" smtClean="0"/>
              <a:t>dengan</a:t>
            </a:r>
            <a:r>
              <a:rPr lang="en-SG" dirty="0" smtClean="0"/>
              <a:t> </a:t>
            </a:r>
            <a:r>
              <a:rPr lang="en-SG" dirty="0" err="1" smtClean="0"/>
              <a:t>harapan</a:t>
            </a:r>
            <a:r>
              <a:rPr lang="en-SG" dirty="0" smtClean="0"/>
              <a:t> </a:t>
            </a:r>
            <a:r>
              <a:rPr lang="en-SG" dirty="0" err="1" smtClean="0"/>
              <a:t>ilmu</a:t>
            </a:r>
            <a:r>
              <a:rPr lang="en-SG" dirty="0" smtClean="0"/>
              <a:t> </a:t>
            </a:r>
            <a:r>
              <a:rPr lang="en-SG" dirty="0" err="1" smtClean="0"/>
              <a:t>dan</a:t>
            </a:r>
            <a:r>
              <a:rPr lang="en-SG" dirty="0" smtClean="0"/>
              <a:t> </a:t>
            </a:r>
            <a:r>
              <a:rPr lang="en-SG" dirty="0" err="1" smtClean="0"/>
              <a:t>pengalaman</a:t>
            </a:r>
            <a:r>
              <a:rPr lang="en-SG" dirty="0" smtClean="0"/>
              <a:t> yang </a:t>
            </a:r>
            <a:r>
              <a:rPr lang="en-SG" dirty="0" err="1" smtClean="0"/>
              <a:t>sedia</a:t>
            </a:r>
            <a:r>
              <a:rPr lang="en-SG" dirty="0" smtClean="0"/>
              <a:t> </a:t>
            </a:r>
            <a:r>
              <a:rPr lang="en-SG" dirty="0" err="1" smtClean="0"/>
              <a:t>ada</a:t>
            </a:r>
            <a:r>
              <a:rPr lang="en-SG" dirty="0" smtClean="0"/>
              <a:t> </a:t>
            </a:r>
            <a:r>
              <a:rPr lang="en-SG" dirty="0" err="1" smtClean="0"/>
              <a:t>dapat</a:t>
            </a:r>
            <a:r>
              <a:rPr lang="en-SG" dirty="0" smtClean="0"/>
              <a:t> </a:t>
            </a:r>
            <a:r>
              <a:rPr lang="en-SG" dirty="0" err="1" smtClean="0"/>
              <a:t>ditingkatkan</a:t>
            </a:r>
            <a:r>
              <a:rPr lang="en-SG" dirty="0" smtClean="0"/>
              <a:t>, </a:t>
            </a:r>
            <a:r>
              <a:rPr lang="en-SG" dirty="0" err="1" smtClean="0"/>
              <a:t>sesuai</a:t>
            </a:r>
            <a:r>
              <a:rPr lang="en-SG" dirty="0" smtClean="0"/>
              <a:t> </a:t>
            </a:r>
            <a:r>
              <a:rPr lang="en-SG" dirty="0" err="1" smtClean="0"/>
              <a:t>dengan</a:t>
            </a:r>
            <a:r>
              <a:rPr lang="en-SG" dirty="0" smtClean="0"/>
              <a:t> </a:t>
            </a:r>
            <a:r>
              <a:rPr lang="en-SG" dirty="0" err="1" smtClean="0"/>
              <a:t>firman</a:t>
            </a:r>
            <a:r>
              <a:rPr lang="en-SG" dirty="0" smtClean="0"/>
              <a:t> Allah </a:t>
            </a:r>
            <a:r>
              <a:rPr lang="en-SG" dirty="0" err="1" smtClean="0"/>
              <a:t>s.w.t</a:t>
            </a:r>
            <a:r>
              <a:rPr lang="en-SG" dirty="0" smtClean="0"/>
              <a:t>. </a:t>
            </a:r>
            <a:r>
              <a:rPr lang="en-SG" dirty="0" err="1" smtClean="0"/>
              <a:t>dalam</a:t>
            </a:r>
            <a:r>
              <a:rPr lang="en-SG" dirty="0" smtClean="0"/>
              <a:t> surah al-</a:t>
            </a:r>
            <a:r>
              <a:rPr lang="en-SG" dirty="0" err="1" smtClean="0"/>
              <a:t>Mujadila</a:t>
            </a:r>
            <a:r>
              <a:rPr lang="en-SG" dirty="0" smtClean="0"/>
              <a:t> </a:t>
            </a:r>
            <a:r>
              <a:rPr lang="en-SG" dirty="0" err="1" smtClean="0"/>
              <a:t>ayat</a:t>
            </a:r>
            <a:r>
              <a:rPr lang="en-SG" dirty="0" smtClean="0"/>
              <a:t> 11 :-</a:t>
            </a:r>
          </a:p>
          <a:p>
            <a:pPr algn="ctr">
              <a:buNone/>
            </a:pPr>
            <a:endParaRPr lang="en-SG"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620688"/>
            <a:ext cx="8466144" cy="5627712"/>
          </a:xfrm>
        </p:spPr>
        <p:txBody>
          <a:bodyPr>
            <a:noAutofit/>
          </a:bodyPr>
          <a:lstStyle/>
          <a:p>
            <a:r>
              <a:rPr lang="en-SG" dirty="0"/>
              <a:t>Tepat sebagaimana yang dinyatakan dalam ayat tadi bahawa pendengaran, penglihatan dan hati adalah antara anggota diri seseorang yang dapat memberi kesan kepada diri seseorang. </a:t>
            </a:r>
            <a:r>
              <a:rPr lang="en-SG" dirty="0" smtClean="0"/>
              <a:t>Jika </a:t>
            </a:r>
            <a:r>
              <a:rPr lang="en-SG" dirty="0"/>
              <a:t>semua anggota itu baik dan cara penyampaian kaunselingnya juga baik maka kesannya juga akan </a:t>
            </a:r>
            <a:r>
              <a:rPr lang="en-SG" dirty="0" err="1"/>
              <a:t>baik</a:t>
            </a:r>
            <a:r>
              <a:rPr lang="en-SG" dirty="0" smtClean="0"/>
              <a:t>.</a:t>
            </a:r>
          </a:p>
        </p:txBody>
      </p:sp>
    </p:spTree>
    <p:extLst>
      <p:ext uri="{BB962C8B-B14F-4D97-AF65-F5344CB8AC3E}">
        <p14:creationId xmlns:p14="http://schemas.microsoft.com/office/powerpoint/2010/main" val="20084667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right)">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620688"/>
            <a:ext cx="8466144" cy="5627712"/>
          </a:xfrm>
        </p:spPr>
        <p:txBody>
          <a:bodyPr/>
          <a:lstStyle/>
          <a:p>
            <a:r>
              <a:rPr lang="en-US" sz="4000" dirty="0" err="1"/>
              <a:t>Sebaliknya</a:t>
            </a:r>
            <a:r>
              <a:rPr lang="en-US" sz="4000" dirty="0"/>
              <a:t> </a:t>
            </a:r>
            <a:r>
              <a:rPr lang="en-US" sz="4000" dirty="0" err="1"/>
              <a:t>jika</a:t>
            </a:r>
            <a:r>
              <a:rPr lang="en-US" sz="4000" dirty="0"/>
              <a:t> </a:t>
            </a:r>
            <a:r>
              <a:rPr lang="en-US" sz="4000" dirty="0" err="1"/>
              <a:t>pendengaran</a:t>
            </a:r>
            <a:r>
              <a:rPr lang="en-US" sz="4000" dirty="0"/>
              <a:t>, </a:t>
            </a:r>
            <a:r>
              <a:rPr lang="en-US" sz="4000" dirty="0" err="1"/>
              <a:t>penglihatan</a:t>
            </a:r>
            <a:r>
              <a:rPr lang="en-US" sz="4000" dirty="0"/>
              <a:t> </a:t>
            </a:r>
            <a:r>
              <a:rPr lang="en-US" sz="4000" dirty="0" err="1"/>
              <a:t>lebih-lebih</a:t>
            </a:r>
            <a:r>
              <a:rPr lang="en-US" sz="4000" dirty="0"/>
              <a:t> </a:t>
            </a:r>
            <a:r>
              <a:rPr lang="en-US" sz="4000" dirty="0" err="1"/>
              <a:t>lagi</a:t>
            </a:r>
            <a:r>
              <a:rPr lang="en-US" sz="4000" dirty="0"/>
              <a:t> </a:t>
            </a:r>
            <a:r>
              <a:rPr lang="en-US" sz="4000" dirty="0" err="1"/>
              <a:t>kalau</a:t>
            </a:r>
            <a:r>
              <a:rPr lang="en-US" sz="4000" dirty="0"/>
              <a:t> </a:t>
            </a:r>
            <a:r>
              <a:rPr lang="en-US" sz="4000" dirty="0" err="1"/>
              <a:t>hatinya</a:t>
            </a:r>
            <a:r>
              <a:rPr lang="en-US" sz="4000" dirty="0"/>
              <a:t> </a:t>
            </a:r>
            <a:r>
              <a:rPr lang="en-US" sz="4000" dirty="0" err="1"/>
              <a:t>tidak</a:t>
            </a:r>
            <a:r>
              <a:rPr lang="en-US" sz="4000" dirty="0"/>
              <a:t> </a:t>
            </a:r>
            <a:r>
              <a:rPr lang="en-US" sz="4000" dirty="0" err="1"/>
              <a:t>baik</a:t>
            </a:r>
            <a:r>
              <a:rPr lang="en-US" sz="4000" dirty="0"/>
              <a:t>, </a:t>
            </a:r>
            <a:r>
              <a:rPr lang="en-US" sz="4000" dirty="0" err="1"/>
              <a:t>kesannya</a:t>
            </a:r>
            <a:r>
              <a:rPr lang="en-US" sz="4000" dirty="0"/>
              <a:t> juga </a:t>
            </a:r>
            <a:r>
              <a:rPr lang="en-US" sz="4000" dirty="0" err="1"/>
              <a:t>tidak</a:t>
            </a:r>
            <a:r>
              <a:rPr lang="en-US" sz="4000" dirty="0"/>
              <a:t> </a:t>
            </a:r>
            <a:r>
              <a:rPr lang="en-US" sz="4000" dirty="0" err="1" smtClean="0"/>
              <a:t>baik</a:t>
            </a:r>
            <a:r>
              <a:rPr lang="en-US" sz="4000" dirty="0" smtClean="0"/>
              <a:t>.</a:t>
            </a:r>
            <a:endParaRPr lang="en-US" sz="4000" dirty="0"/>
          </a:p>
        </p:txBody>
      </p:sp>
    </p:spTree>
    <p:extLst>
      <p:ext uri="{BB962C8B-B14F-4D97-AF65-F5344CB8AC3E}">
        <p14:creationId xmlns:p14="http://schemas.microsoft.com/office/powerpoint/2010/main" val="29515788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9552" y="404664"/>
            <a:ext cx="8394136" cy="5843736"/>
          </a:xfrm>
        </p:spPr>
        <p:txBody>
          <a:bodyPr>
            <a:normAutofit fontScale="92500" lnSpcReduction="20000"/>
          </a:bodyPr>
          <a:lstStyle/>
          <a:p>
            <a:r>
              <a:rPr lang="en-SG" sz="2800" dirty="0" err="1" smtClean="0"/>
              <a:t>Hakikat</a:t>
            </a:r>
            <a:r>
              <a:rPr lang="en-SG" sz="2800" dirty="0" smtClean="0"/>
              <a:t> </a:t>
            </a:r>
            <a:r>
              <a:rPr lang="en-SG" sz="2800" dirty="0"/>
              <a:t>ini dinyatakan juga dalam firman Allah s.w.t. surah al-‘Araf ayat 179 :- </a:t>
            </a:r>
          </a:p>
          <a:p>
            <a:pPr marL="82296" indent="0" algn="ctr">
              <a:buNone/>
            </a:pPr>
            <a:endParaRPr lang="en-US" sz="2800" dirty="0" smtClean="0"/>
          </a:p>
          <a:p>
            <a:pPr marL="82296" indent="0" algn="ctr">
              <a:buNone/>
            </a:pPr>
            <a:r>
              <a:rPr lang="x-none" sz="5200" dirty="0" smtClean="0">
                <a:solidFill>
                  <a:srgbClr val="FFFF00"/>
                </a:solidFill>
                <a:effectLst/>
                <a:latin typeface="Traditional Arabic" panose="02020603050405020304" pitchFamily="18" charset="-78"/>
                <a:cs typeface="Traditional Arabic" panose="02020603050405020304" pitchFamily="18" charset="-78"/>
              </a:rPr>
              <a:t>لَهُم</a:t>
            </a:r>
            <a:r>
              <a:rPr lang="x-none" sz="5200" dirty="0">
                <a:solidFill>
                  <a:srgbClr val="FFFF00"/>
                </a:solidFill>
                <a:effectLst/>
                <a:latin typeface="Traditional Arabic" panose="02020603050405020304" pitchFamily="18" charset="-78"/>
                <a:cs typeface="Traditional Arabic" panose="02020603050405020304" pitchFamily="18" charset="-78"/>
              </a:rPr>
              <a:t>ْ قُلُوبٌ لَا يَفْقَهُونَ بِهَا وَلَهُمْ أَعْيُنٌ لَا يُبْصِرُونَ بِهَا وَلَهُمْ آذَانٌ لَا يَسْمَعُونَ بِهَا ۚ أُولَٰئِكَ كَالْأَنْعَامِ بَلْ هُمْ أَضَلُّ ۚ أُولَٰئِكَ هُمُ الْغَافِلُونَ</a:t>
            </a:r>
            <a:endParaRPr lang="en-SG" sz="5200" dirty="0">
              <a:solidFill>
                <a:srgbClr val="FFFF00"/>
              </a:solidFill>
              <a:effectLst/>
              <a:latin typeface="Traditional Arabic" panose="02020603050405020304" pitchFamily="18" charset="-78"/>
              <a:cs typeface="Traditional Arabic" panose="02020603050405020304" pitchFamily="18" charset="-78"/>
            </a:endParaRPr>
          </a:p>
          <a:p>
            <a:pPr marL="82296" indent="0" algn="ctr">
              <a:buNone/>
            </a:pPr>
            <a:r>
              <a:rPr lang="en-SG" sz="2800" i="1" dirty="0"/>
              <a:t>“Bagi mereka hati (tetapi) tidak mahu memahami dengannya (ayat-ayat Allah), dan yang mempunyai mata (tetapi) tidak mahu melihat dengannya (bukti keesaan Allah) dan yang mempunyai telinga (tetapi) tidak mahu mendengar dengannya (ajaran dan nasihat); mereka itu seperti binatang ternak, bahkan mereka lebih sesat lagi; mereka itulah orang-orang yang lalai.”</a:t>
            </a:r>
            <a:endParaRPr lang="en-SG" sz="2800" dirty="0"/>
          </a:p>
          <a:p>
            <a:pPr marL="82296" indent="0">
              <a:buNone/>
            </a:pPr>
            <a:endParaRPr lang="en-US" dirty="0"/>
          </a:p>
        </p:txBody>
      </p:sp>
    </p:spTree>
    <p:extLst>
      <p:ext uri="{BB962C8B-B14F-4D97-AF65-F5344CB8AC3E}">
        <p14:creationId xmlns:p14="http://schemas.microsoft.com/office/powerpoint/2010/main" val="32620121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par>
                                <p:cTn id="8" presetID="22" presetClass="entr" presetSubtype="1"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wipe(up)">
                                      <p:cBhvr>
                                        <p:cTn id="10" dur="500"/>
                                        <p:tgtEl>
                                          <p:spTgt spid="3">
                                            <p:txEl>
                                              <p:pRg st="2" end="2"/>
                                            </p:txEl>
                                          </p:spTgt>
                                        </p:tgtEl>
                                      </p:cBhvr>
                                    </p:animEffect>
                                  </p:childTnLst>
                                </p:cTn>
                              </p:par>
                              <p:par>
                                <p:cTn id="11" presetID="22" presetClass="entr" presetSubtype="1"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wipe(up)">
                                      <p:cBhvr>
                                        <p:cTn id="1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404664"/>
            <a:ext cx="8538152" cy="5843736"/>
          </a:xfrm>
        </p:spPr>
        <p:txBody>
          <a:bodyPr>
            <a:normAutofit fontScale="77500" lnSpcReduction="20000"/>
          </a:bodyPr>
          <a:lstStyle/>
          <a:p>
            <a:r>
              <a:rPr lang="en-SG" sz="3100" dirty="0"/>
              <a:t>Hadis Rasulullah s.a.w. pula menyatakan peranan hati yang lebih penting sehingga dengan ini perhatian terhadap hati dalam kaunseling adalah sangat penting. Sabda Rasulullah s.a.w. riwayat al-Nu’aman bin Basyir oleh Imam al-Bukhari :-</a:t>
            </a:r>
          </a:p>
          <a:p>
            <a:pPr marL="82296" indent="0" algn="ctr">
              <a:buNone/>
            </a:pPr>
            <a:endParaRPr lang="en-US" sz="3100" dirty="0" smtClean="0"/>
          </a:p>
          <a:p>
            <a:pPr marL="82296" indent="0" algn="ctr" rtl="1">
              <a:buNone/>
            </a:pPr>
            <a:r>
              <a:rPr lang="x-none" sz="7000" smtClean="0">
                <a:solidFill>
                  <a:srgbClr val="FFFF00"/>
                </a:solidFill>
                <a:effectLst/>
                <a:latin typeface="Traditional Arabic" panose="02020603050405020304" pitchFamily="18" charset="-78"/>
                <a:cs typeface="Traditional Arabic" panose="02020603050405020304" pitchFamily="18" charset="-78"/>
              </a:rPr>
              <a:t>أَلاَ </a:t>
            </a:r>
            <a:r>
              <a:rPr lang="x-none" sz="7000" dirty="0">
                <a:solidFill>
                  <a:srgbClr val="FFFF00"/>
                </a:solidFill>
                <a:effectLst/>
                <a:latin typeface="Traditional Arabic" panose="02020603050405020304" pitchFamily="18" charset="-78"/>
                <a:cs typeface="Traditional Arabic" panose="02020603050405020304" pitchFamily="18" charset="-78"/>
              </a:rPr>
              <a:t>وَإِنَّ فِي اْلجَسَدِ مُضْغَةٌ إِذَا صَلَحَتْ صَلَحَ لَهَا، وَإِذَافَسَدَتْ، فَسَدَ لَهَا سَائِرُ اْلجَسَدِ</a:t>
            </a:r>
            <a:r>
              <a:rPr lang="en-SG" sz="4100" dirty="0">
                <a:solidFill>
                  <a:srgbClr val="FFFF00"/>
                </a:solidFill>
                <a:effectLst/>
              </a:rPr>
              <a:t>   </a:t>
            </a:r>
          </a:p>
          <a:p>
            <a:pPr marL="82296" indent="0" algn="ctr">
              <a:buNone/>
            </a:pPr>
            <a:r>
              <a:rPr lang="en-SG" sz="3100" i="1" dirty="0"/>
              <a:t>“Ketahuilah sesungguhnya di dalam jasad seorang manusia terdapat seketul daging jika baik ia, baiklah keseluruhan tubuh badan, dan apabila rosak daging itu rosak, seluruh badan, ketahuilah seketul daging itu adalah hati.</a:t>
            </a:r>
            <a:r>
              <a:rPr lang="en-SG" sz="3100" i="1" dirty="0" smtClean="0"/>
              <a:t>”</a:t>
            </a:r>
            <a:endParaRPr lang="en-SG" sz="3100" dirty="0"/>
          </a:p>
          <a:p>
            <a:pPr marL="82296" indent="0" algn="ctr">
              <a:buNone/>
            </a:pPr>
            <a:r>
              <a:rPr lang="en-SG" sz="3100" dirty="0"/>
              <a:t> </a:t>
            </a:r>
          </a:p>
          <a:p>
            <a:r>
              <a:rPr lang="en-SG" sz="3100" dirty="0"/>
              <a:t>Maka adalah penting para kaunselor RRG memberikan perhatian kepada perkara hati ini.</a:t>
            </a:r>
          </a:p>
          <a:p>
            <a:endParaRPr lang="en-US" dirty="0"/>
          </a:p>
        </p:txBody>
      </p:sp>
    </p:spTree>
    <p:extLst>
      <p:ext uri="{BB962C8B-B14F-4D97-AF65-F5344CB8AC3E}">
        <p14:creationId xmlns:p14="http://schemas.microsoft.com/office/powerpoint/2010/main" val="32025672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up)">
                                      <p:cBhvr>
                                        <p:cTn id="12" dur="500"/>
                                        <p:tgtEl>
                                          <p:spTgt spid="3">
                                            <p:txEl>
                                              <p:pRg st="2" end="2"/>
                                            </p:txEl>
                                          </p:spTgt>
                                        </p:tgtEl>
                                      </p:cBhvr>
                                    </p:animEffect>
                                  </p:childTnLst>
                                </p:cTn>
                              </p:par>
                              <p:par>
                                <p:cTn id="13" presetID="22" presetClass="entr" presetSubtype="1"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wipe(up)">
                                      <p:cBhvr>
                                        <p:cTn id="15" dur="500"/>
                                        <p:tgtEl>
                                          <p:spTgt spid="3">
                                            <p:txEl>
                                              <p:pRg st="3" end="3"/>
                                            </p:txEl>
                                          </p:spTgt>
                                        </p:tgtEl>
                                      </p:cBhvr>
                                    </p:animEffect>
                                  </p:childTnLst>
                                </p:cTn>
                              </p:par>
                              <p:par>
                                <p:cTn id="16" presetID="22" presetClass="entr" presetSubtype="1" fill="hold"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wipe(up)">
                                      <p:cBhvr>
                                        <p:cTn id="18" dur="500"/>
                                        <p:tgtEl>
                                          <p:spTgt spid="3">
                                            <p:txEl>
                                              <p:pRg st="4" end="4"/>
                                            </p:txEl>
                                          </p:spTgt>
                                        </p:tgtEl>
                                      </p:cBhvr>
                                    </p:animEffect>
                                  </p:childTnLst>
                                </p:cTn>
                              </p:par>
                              <p:par>
                                <p:cTn id="19" presetID="22" presetClass="entr" presetSubtype="1"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wipe(up)">
                                      <p:cBhvr>
                                        <p:cTn id="21"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solidFill>
                  <a:srgbClr val="FFFF00"/>
                </a:solidFill>
                <a:effectLst/>
              </a:rPr>
              <a:t>7. </a:t>
            </a:r>
            <a:r>
              <a:rPr lang="en-US" sz="3200" dirty="0" err="1" smtClean="0">
                <a:solidFill>
                  <a:srgbClr val="FFFF00"/>
                </a:solidFill>
                <a:effectLst/>
              </a:rPr>
              <a:t>Peranan</a:t>
            </a:r>
            <a:r>
              <a:rPr lang="en-US" sz="3200" dirty="0" smtClean="0">
                <a:solidFill>
                  <a:srgbClr val="FFFF00"/>
                </a:solidFill>
                <a:effectLst/>
              </a:rPr>
              <a:t> </a:t>
            </a:r>
            <a:r>
              <a:rPr lang="en-US" sz="3200" dirty="0" err="1" smtClean="0">
                <a:solidFill>
                  <a:srgbClr val="FFFF00"/>
                </a:solidFill>
                <a:effectLst/>
              </a:rPr>
              <a:t>kaunselor</a:t>
            </a:r>
            <a:r>
              <a:rPr lang="en-US" sz="3200" dirty="0" smtClean="0">
                <a:solidFill>
                  <a:srgbClr val="FFFF00"/>
                </a:solidFill>
                <a:effectLst/>
              </a:rPr>
              <a:t> RRG </a:t>
            </a:r>
            <a:r>
              <a:rPr lang="en-US" sz="3200" dirty="0" err="1" smtClean="0">
                <a:solidFill>
                  <a:srgbClr val="FFFF00"/>
                </a:solidFill>
                <a:effectLst/>
              </a:rPr>
              <a:t>dalam</a:t>
            </a:r>
            <a:r>
              <a:rPr lang="en-US" sz="3200" dirty="0" smtClean="0">
                <a:solidFill>
                  <a:srgbClr val="FFFF00"/>
                </a:solidFill>
                <a:effectLst/>
              </a:rPr>
              <a:t> </a:t>
            </a:r>
            <a:r>
              <a:rPr lang="en-US" sz="3200" dirty="0" err="1" smtClean="0">
                <a:solidFill>
                  <a:srgbClr val="FFFF00"/>
                </a:solidFill>
                <a:effectLst/>
              </a:rPr>
              <a:t>kontaks</a:t>
            </a:r>
            <a:r>
              <a:rPr lang="en-US" sz="3200" dirty="0" smtClean="0">
                <a:solidFill>
                  <a:srgbClr val="FFFF00"/>
                </a:solidFill>
                <a:effectLst/>
              </a:rPr>
              <a:t> </a:t>
            </a:r>
            <a:r>
              <a:rPr lang="en-US" sz="3200" dirty="0" err="1" smtClean="0">
                <a:solidFill>
                  <a:srgbClr val="FFFF00"/>
                </a:solidFill>
                <a:effectLst/>
              </a:rPr>
              <a:t>Singapura</a:t>
            </a:r>
            <a:r>
              <a:rPr lang="en-US" sz="3200" dirty="0" smtClean="0">
                <a:solidFill>
                  <a:srgbClr val="FFFF00"/>
                </a:solidFill>
                <a:effectLst/>
              </a:rPr>
              <a:t>.</a:t>
            </a:r>
            <a:endParaRPr lang="en-US" sz="3200" dirty="0">
              <a:solidFill>
                <a:srgbClr val="FFFF00"/>
              </a:solidFill>
              <a:effectLst/>
            </a:endParaRPr>
          </a:p>
        </p:txBody>
      </p:sp>
      <p:sp>
        <p:nvSpPr>
          <p:cNvPr id="3" name="Content Placeholder 2"/>
          <p:cNvSpPr>
            <a:spLocks noGrp="1"/>
          </p:cNvSpPr>
          <p:nvPr>
            <p:ph idx="1"/>
          </p:nvPr>
        </p:nvSpPr>
        <p:spPr>
          <a:xfrm>
            <a:off x="395536" y="1628800"/>
            <a:ext cx="8538152" cy="4619600"/>
          </a:xfrm>
        </p:spPr>
        <p:txBody>
          <a:bodyPr>
            <a:normAutofit fontScale="92500" lnSpcReduction="20000"/>
          </a:bodyPr>
          <a:lstStyle/>
          <a:p>
            <a:r>
              <a:rPr lang="en-SG" sz="3500" dirty="0"/>
              <a:t>Dalam memperkatakan mengenai peranan kaunselor RRG pada kontaks Singapura, ada baik terlebih dahulu kita mengenali Singapura sebagai sebuah negara secara </a:t>
            </a:r>
            <a:r>
              <a:rPr lang="en-SG" sz="3500" dirty="0" err="1"/>
              <a:t>ringkasnya</a:t>
            </a:r>
            <a:r>
              <a:rPr lang="en-SG" sz="3500" dirty="0" smtClean="0"/>
              <a:t>.</a:t>
            </a:r>
          </a:p>
          <a:p>
            <a:pPr marL="82296" indent="0">
              <a:buNone/>
            </a:pPr>
            <a:endParaRPr lang="en-SG" sz="3500" dirty="0" smtClean="0"/>
          </a:p>
          <a:p>
            <a:r>
              <a:rPr lang="en-SG" sz="3500" dirty="0" err="1" smtClean="0"/>
              <a:t>Berikut</a:t>
            </a:r>
            <a:r>
              <a:rPr lang="en-SG" sz="3500" dirty="0" smtClean="0"/>
              <a:t> </a:t>
            </a:r>
            <a:r>
              <a:rPr lang="en-SG" sz="3500" dirty="0"/>
              <a:t>adalah sejarah ringkas Singapura sebagai sebuah negara yang dianggap maju di rantau Asia Tenggara ini menurut catitan Wikipedia.</a:t>
            </a:r>
          </a:p>
          <a:p>
            <a:endParaRPr lang="en-US" dirty="0"/>
          </a:p>
        </p:txBody>
      </p:sp>
    </p:spTree>
    <p:extLst>
      <p:ext uri="{BB962C8B-B14F-4D97-AF65-F5344CB8AC3E}">
        <p14:creationId xmlns:p14="http://schemas.microsoft.com/office/powerpoint/2010/main" val="429433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left)">
                                      <p:cBhvr>
                                        <p:cTn id="12" dur="500"/>
                                        <p:tgtEl>
                                          <p:spTgt spid="3">
                                            <p:txEl>
                                              <p:pRg st="0" end="0"/>
                                            </p:txEl>
                                          </p:spTgt>
                                        </p:tgtEl>
                                      </p:cBhvr>
                                    </p:animEffect>
                                  </p:childTnLst>
                                </p:cTn>
                              </p:par>
                              <p:par>
                                <p:cTn id="13" presetID="22" presetClass="entr" presetSubtype="8"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left)">
                                      <p:cBhvr>
                                        <p:cTn id="15"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764704"/>
            <a:ext cx="8538152" cy="5483696"/>
          </a:xfrm>
        </p:spPr>
        <p:txBody>
          <a:bodyPr>
            <a:normAutofit/>
          </a:bodyPr>
          <a:lstStyle/>
          <a:p>
            <a:r>
              <a:rPr lang="en-SG" sz="3400" dirty="0"/>
              <a:t>The written history of Singapore dates back to the third century. Later, the Kingdom of Singapura rose in importance during the 15th century under the rule of Sultan Iskandar Shah and Singapore became an important port, until it was invaded by the Majapahit in 1398. It then came under the Malacca Sultanate and then the Portuguese, then rapidly becoming a major port city</a:t>
            </a:r>
            <a:r>
              <a:rPr lang="en-SG" sz="3400" dirty="0" smtClean="0"/>
              <a:t>.</a:t>
            </a:r>
          </a:p>
          <a:p>
            <a:endParaRPr lang="en-SG" dirty="0" smtClean="0"/>
          </a:p>
          <a:p>
            <a:endParaRPr lang="en-SG" dirty="0"/>
          </a:p>
          <a:p>
            <a:endParaRPr lang="en-US" dirty="0"/>
          </a:p>
        </p:txBody>
      </p:sp>
    </p:spTree>
    <p:extLst>
      <p:ext uri="{BB962C8B-B14F-4D97-AF65-F5344CB8AC3E}">
        <p14:creationId xmlns:p14="http://schemas.microsoft.com/office/powerpoint/2010/main" val="18000678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476672"/>
            <a:ext cx="8610160" cy="5976664"/>
          </a:xfrm>
        </p:spPr>
        <p:txBody>
          <a:bodyPr>
            <a:normAutofit fontScale="92500"/>
          </a:bodyPr>
          <a:lstStyle/>
          <a:p>
            <a:r>
              <a:rPr lang="en-US" dirty="0"/>
              <a:t>During World War II, Singapore was conquered and occupied by the Japanese Empire from 1942 to 1945. When the war ended, Singapore reverted to British control, with increasing levels of self-government being granted, culminating in Singapore's merger with the Federation of Malaya to form Malaysia in 1963. But, social unrest and disputes between Singapore's ruling People's Action Party and Malaysia's Alliance Party resulted in Singapore's separation from Malaysia. Singapore became an independent republic on August 9, 1965.</a:t>
            </a:r>
          </a:p>
        </p:txBody>
      </p:sp>
    </p:spTree>
    <p:extLst>
      <p:ext uri="{BB962C8B-B14F-4D97-AF65-F5344CB8AC3E}">
        <p14:creationId xmlns:p14="http://schemas.microsoft.com/office/powerpoint/2010/main" val="18865178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0521" y="476672"/>
            <a:ext cx="8683167" cy="5771728"/>
          </a:xfrm>
        </p:spPr>
        <p:txBody>
          <a:bodyPr>
            <a:noAutofit/>
          </a:bodyPr>
          <a:lstStyle/>
          <a:p>
            <a:r>
              <a:rPr lang="en-SG" dirty="0"/>
              <a:t>Facing severe unemployment and a housing crisis, Singapore embarked on a modernization programme beginning in the late 1960s through the 1970s that focused on establishing a manufacturing industry, developing large public housing estates and investing heavily on public education</a:t>
            </a:r>
            <a:r>
              <a:rPr lang="en-SG" dirty="0" smtClean="0"/>
              <a:t>.</a:t>
            </a:r>
            <a:endParaRPr lang="en-SG" dirty="0"/>
          </a:p>
        </p:txBody>
      </p:sp>
    </p:spTree>
    <p:extLst>
      <p:ext uri="{BB962C8B-B14F-4D97-AF65-F5344CB8AC3E}">
        <p14:creationId xmlns:p14="http://schemas.microsoft.com/office/powerpoint/2010/main" val="2440370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620688"/>
            <a:ext cx="8682168" cy="5627712"/>
          </a:xfrm>
        </p:spPr>
        <p:txBody>
          <a:bodyPr/>
          <a:lstStyle/>
          <a:p>
            <a:r>
              <a:rPr lang="en-US" dirty="0"/>
              <a:t>By the 1990, the country had become one of the world's most prosperous nations, with a highly developed free market economy, strong international trading links, and the highest per capita gross domestic product in Asia outside Japan. </a:t>
            </a:r>
          </a:p>
        </p:txBody>
      </p:sp>
    </p:spTree>
    <p:extLst>
      <p:ext uri="{BB962C8B-B14F-4D97-AF65-F5344CB8AC3E}">
        <p14:creationId xmlns:p14="http://schemas.microsoft.com/office/powerpoint/2010/main" val="23740893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404664"/>
            <a:ext cx="8538152" cy="5843736"/>
          </a:xfrm>
        </p:spPr>
        <p:txBody>
          <a:bodyPr>
            <a:normAutofit/>
          </a:bodyPr>
          <a:lstStyle/>
          <a:p>
            <a:r>
              <a:rPr lang="en-SG" sz="3400" dirty="0"/>
              <a:t>Sebagai sebuah negara yang sangat pesat perkembangannya para kaunselor RRG harus juga berkembang sepesat negaranya dari sudut pemikiran, pendidikan, perasaan, pemahaman agama yang jelas, terang, betul dan tepat lagi berkemampuan untuk berlapang dada untuk dapat menerima perbezaan pandangan dan pendapat. Ini kerana tugas sebagai kaunselor RRG memerlukan semua ciri-ciri </a:t>
            </a:r>
            <a:r>
              <a:rPr lang="en-SG" sz="3400" dirty="0" err="1"/>
              <a:t>tersebut</a:t>
            </a:r>
            <a:r>
              <a:rPr lang="en-SG" sz="3400" dirty="0" smtClean="0"/>
              <a:t>.</a:t>
            </a:r>
          </a:p>
        </p:txBody>
      </p:sp>
    </p:spTree>
    <p:extLst>
      <p:ext uri="{BB962C8B-B14F-4D97-AF65-F5344CB8AC3E}">
        <p14:creationId xmlns:p14="http://schemas.microsoft.com/office/powerpoint/2010/main" val="12884896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548680"/>
            <a:ext cx="8538152" cy="5699720"/>
          </a:xfrm>
        </p:spPr>
        <p:txBody>
          <a:bodyPr/>
          <a:lstStyle/>
          <a:p>
            <a:pPr algn="ctr" rtl="1">
              <a:buNone/>
            </a:pPr>
            <a:r>
              <a:rPr lang="x-none" sz="6000">
                <a:solidFill>
                  <a:srgbClr val="FFFF00"/>
                </a:solidFill>
                <a:effectLst/>
                <a:latin typeface="Traditional Arabic" panose="02020603050405020304" pitchFamily="18" charset="-78"/>
                <a:cs typeface="Traditional Arabic" panose="02020603050405020304" pitchFamily="18" charset="-78"/>
              </a:rPr>
              <a:t>يَرْفَعِ اللهُ الَّذِينَ ءَامَنُوا مِنْكُمْ وَالَّذِينَ أُوتُوا اْلعِلْمَ دَرَجَاتٍ</a:t>
            </a:r>
            <a:endParaRPr lang="en-SG" sz="6000" dirty="0">
              <a:solidFill>
                <a:srgbClr val="FFFF00"/>
              </a:solidFill>
              <a:effectLst/>
              <a:latin typeface="Traditional Arabic" panose="02020603050405020304" pitchFamily="18" charset="-78"/>
              <a:cs typeface="Traditional Arabic" panose="02020603050405020304" pitchFamily="18" charset="-78"/>
            </a:endParaRPr>
          </a:p>
          <a:p>
            <a:pPr algn="ctr">
              <a:buNone/>
            </a:pPr>
            <a:endParaRPr lang="en-SG" i="1" dirty="0" smtClean="0"/>
          </a:p>
          <a:p>
            <a:pPr algn="ctr">
              <a:buNone/>
            </a:pPr>
            <a:r>
              <a:rPr lang="en-SG" i="1" dirty="0" smtClean="0"/>
              <a:t>“</a:t>
            </a:r>
            <a:r>
              <a:rPr lang="en-SG" i="1" dirty="0"/>
              <a:t>Allah </a:t>
            </a:r>
            <a:r>
              <a:rPr lang="en-SG" i="1" dirty="0" err="1"/>
              <a:t>meninggikan</a:t>
            </a:r>
            <a:r>
              <a:rPr lang="en-SG" i="1" dirty="0"/>
              <a:t> </a:t>
            </a:r>
            <a:r>
              <a:rPr lang="en-SG" i="1" dirty="0" err="1"/>
              <a:t>darjat</a:t>
            </a:r>
            <a:r>
              <a:rPr lang="en-SG" i="1" dirty="0"/>
              <a:t> orang-orang yang </a:t>
            </a:r>
            <a:r>
              <a:rPr lang="en-SG" i="1" dirty="0" err="1"/>
              <a:t>beriman</a:t>
            </a:r>
            <a:r>
              <a:rPr lang="en-SG" i="1" dirty="0"/>
              <a:t> di </a:t>
            </a:r>
            <a:r>
              <a:rPr lang="en-SG" i="1" dirty="0" err="1"/>
              <a:t>antara</a:t>
            </a:r>
            <a:r>
              <a:rPr lang="en-SG" i="1" dirty="0"/>
              <a:t> </a:t>
            </a:r>
            <a:r>
              <a:rPr lang="en-SG" i="1" dirty="0" err="1"/>
              <a:t>kamu</a:t>
            </a:r>
            <a:r>
              <a:rPr lang="en-SG" i="1" dirty="0"/>
              <a:t> </a:t>
            </a:r>
            <a:r>
              <a:rPr lang="en-SG" i="1" dirty="0" err="1"/>
              <a:t>dan</a:t>
            </a:r>
            <a:r>
              <a:rPr lang="en-SG" i="1" dirty="0"/>
              <a:t> orang-orang yang </a:t>
            </a:r>
            <a:r>
              <a:rPr lang="en-SG" i="1" dirty="0" err="1"/>
              <a:t>diberi</a:t>
            </a:r>
            <a:r>
              <a:rPr lang="en-SG" i="1" dirty="0"/>
              <a:t> </a:t>
            </a:r>
            <a:r>
              <a:rPr lang="en-SG" i="1" dirty="0" err="1"/>
              <a:t>ilmu</a:t>
            </a:r>
            <a:r>
              <a:rPr lang="en-SG" i="1" dirty="0"/>
              <a:t> </a:t>
            </a:r>
            <a:r>
              <a:rPr lang="en-SG" i="1" dirty="0" err="1"/>
              <a:t>pengetahuan</a:t>
            </a:r>
            <a:r>
              <a:rPr lang="en-SG" i="1" dirty="0"/>
              <a:t> agama (</a:t>
            </a:r>
            <a:r>
              <a:rPr lang="en-SG" i="1" dirty="0" err="1"/>
              <a:t>dari</a:t>
            </a:r>
            <a:r>
              <a:rPr lang="en-SG" i="1" dirty="0"/>
              <a:t> </a:t>
            </a:r>
            <a:r>
              <a:rPr lang="en-SG" i="1" dirty="0" err="1"/>
              <a:t>kalangan</a:t>
            </a:r>
            <a:r>
              <a:rPr lang="en-SG" i="1" dirty="0"/>
              <a:t> </a:t>
            </a:r>
            <a:r>
              <a:rPr lang="en-SG" i="1" dirty="0" err="1"/>
              <a:t>kamu</a:t>
            </a:r>
            <a:r>
              <a:rPr lang="en-SG" i="1" dirty="0"/>
              <a:t>) </a:t>
            </a:r>
            <a:r>
              <a:rPr lang="en-SG" i="1" dirty="0" err="1"/>
              <a:t>beberapa</a:t>
            </a:r>
            <a:r>
              <a:rPr lang="en-SG" i="1" dirty="0"/>
              <a:t> </a:t>
            </a:r>
            <a:r>
              <a:rPr lang="en-SG" i="1" dirty="0" err="1"/>
              <a:t>darjat</a:t>
            </a:r>
            <a:r>
              <a:rPr lang="en-SG" i="1" dirty="0"/>
              <a:t>.”</a:t>
            </a:r>
            <a:endParaRPr lang="en-SG" dirty="0"/>
          </a:p>
          <a:p>
            <a:pPr marL="82296" indent="0" algn="ctr" rtl="1">
              <a:buNone/>
            </a:pPr>
            <a:endParaRPr lang="en-US" dirty="0"/>
          </a:p>
        </p:txBody>
      </p:sp>
    </p:spTree>
    <p:extLst>
      <p:ext uri="{BB962C8B-B14F-4D97-AF65-F5344CB8AC3E}">
        <p14:creationId xmlns:p14="http://schemas.microsoft.com/office/powerpoint/2010/main" val="12363901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righ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9552" y="548680"/>
            <a:ext cx="8394136" cy="5699720"/>
          </a:xfrm>
        </p:spPr>
        <p:txBody>
          <a:bodyPr>
            <a:normAutofit/>
          </a:bodyPr>
          <a:lstStyle/>
          <a:p>
            <a:r>
              <a:rPr lang="en-US" dirty="0" err="1"/>
              <a:t>Untuk</a:t>
            </a:r>
            <a:r>
              <a:rPr lang="en-US" dirty="0"/>
              <a:t> </a:t>
            </a:r>
            <a:r>
              <a:rPr lang="en-US" dirty="0" err="1"/>
              <a:t>itu</a:t>
            </a:r>
            <a:r>
              <a:rPr lang="en-US" dirty="0"/>
              <a:t> </a:t>
            </a:r>
            <a:r>
              <a:rPr lang="en-US" dirty="0" err="1"/>
              <a:t>pembentukan</a:t>
            </a:r>
            <a:r>
              <a:rPr lang="en-US" dirty="0"/>
              <a:t> </a:t>
            </a:r>
            <a:r>
              <a:rPr lang="en-US" dirty="0" err="1"/>
              <a:t>dan</a:t>
            </a:r>
            <a:r>
              <a:rPr lang="en-US" dirty="0"/>
              <a:t> </a:t>
            </a:r>
            <a:r>
              <a:rPr lang="en-US" dirty="0" err="1"/>
              <a:t>persiapan</a:t>
            </a:r>
            <a:r>
              <a:rPr lang="en-US" dirty="0"/>
              <a:t> </a:t>
            </a:r>
            <a:r>
              <a:rPr lang="en-US" dirty="0" err="1"/>
              <a:t>diri</a:t>
            </a:r>
            <a:r>
              <a:rPr lang="en-US" dirty="0"/>
              <a:t> </a:t>
            </a:r>
            <a:r>
              <a:rPr lang="en-US" dirty="0" err="1"/>
              <a:t>kaunselor</a:t>
            </a:r>
            <a:r>
              <a:rPr lang="en-US" dirty="0"/>
              <a:t> RRG </a:t>
            </a:r>
            <a:r>
              <a:rPr lang="en-US" dirty="0" err="1"/>
              <a:t>dengan</a:t>
            </a:r>
            <a:r>
              <a:rPr lang="en-US" dirty="0"/>
              <a:t> </a:t>
            </a:r>
            <a:r>
              <a:rPr lang="en-US" dirty="0" err="1"/>
              <a:t>ciri-ciri</a:t>
            </a:r>
            <a:r>
              <a:rPr lang="en-US" dirty="0"/>
              <a:t> </a:t>
            </a:r>
            <a:r>
              <a:rPr lang="en-US" dirty="0" err="1"/>
              <a:t>tersebut</a:t>
            </a:r>
            <a:r>
              <a:rPr lang="en-US" dirty="0"/>
              <a:t> </a:t>
            </a:r>
            <a:r>
              <a:rPr lang="en-US" dirty="0" err="1"/>
              <a:t>perlu</a:t>
            </a:r>
            <a:r>
              <a:rPr lang="en-US" dirty="0"/>
              <a:t> </a:t>
            </a:r>
            <a:r>
              <a:rPr lang="en-US" dirty="0" err="1"/>
              <a:t>diberikan</a:t>
            </a:r>
            <a:r>
              <a:rPr lang="en-US" dirty="0"/>
              <a:t> </a:t>
            </a:r>
            <a:r>
              <a:rPr lang="en-US" dirty="0" err="1"/>
              <a:t>perhatian</a:t>
            </a:r>
            <a:r>
              <a:rPr lang="en-US" dirty="0"/>
              <a:t> </a:t>
            </a:r>
            <a:r>
              <a:rPr lang="en-US" dirty="0" err="1"/>
              <a:t>dan</a:t>
            </a:r>
            <a:r>
              <a:rPr lang="en-US" dirty="0"/>
              <a:t> </a:t>
            </a:r>
            <a:r>
              <a:rPr lang="en-US" dirty="0" err="1"/>
              <a:t>peningkatan</a:t>
            </a:r>
            <a:r>
              <a:rPr lang="en-US" dirty="0"/>
              <a:t> </a:t>
            </a:r>
            <a:r>
              <a:rPr lang="en-US" dirty="0" err="1"/>
              <a:t>dari</a:t>
            </a:r>
            <a:r>
              <a:rPr lang="en-US" dirty="0"/>
              <a:t> </a:t>
            </a:r>
            <a:r>
              <a:rPr lang="en-US" dirty="0" err="1"/>
              <a:t>semasa</a:t>
            </a:r>
            <a:r>
              <a:rPr lang="en-US" dirty="0"/>
              <a:t> </a:t>
            </a:r>
            <a:r>
              <a:rPr lang="en-US" dirty="0" err="1"/>
              <a:t>ke</a:t>
            </a:r>
            <a:r>
              <a:rPr lang="en-US" dirty="0"/>
              <a:t> </a:t>
            </a:r>
            <a:r>
              <a:rPr lang="en-US" dirty="0" err="1"/>
              <a:t>semasa</a:t>
            </a:r>
            <a:r>
              <a:rPr lang="en-US" dirty="0"/>
              <a:t> </a:t>
            </a:r>
            <a:r>
              <a:rPr lang="en-US" dirty="0" err="1"/>
              <a:t>oleh</a:t>
            </a:r>
            <a:r>
              <a:rPr lang="en-US" dirty="0"/>
              <a:t> </a:t>
            </a:r>
            <a:r>
              <a:rPr lang="en-US" dirty="0" err="1"/>
              <a:t>pihak-pihak</a:t>
            </a:r>
            <a:r>
              <a:rPr lang="en-US" dirty="0"/>
              <a:t> yang </a:t>
            </a:r>
            <a:r>
              <a:rPr lang="en-US" dirty="0" err="1"/>
              <a:t>berkaitan</a:t>
            </a:r>
            <a:r>
              <a:rPr lang="en-US" dirty="0"/>
              <a:t> </a:t>
            </a:r>
            <a:r>
              <a:rPr lang="en-US" dirty="0" err="1"/>
              <a:t>dengan</a:t>
            </a:r>
            <a:r>
              <a:rPr lang="en-US" dirty="0"/>
              <a:t> </a:t>
            </a:r>
            <a:r>
              <a:rPr lang="en-US" dirty="0" err="1"/>
              <a:t>usaha</a:t>
            </a:r>
            <a:r>
              <a:rPr lang="en-US" dirty="0"/>
              <a:t> </a:t>
            </a:r>
            <a:r>
              <a:rPr lang="en-US" dirty="0" err="1"/>
              <a:t>ini</a:t>
            </a:r>
            <a:r>
              <a:rPr lang="en-US" dirty="0"/>
              <a:t>, </a:t>
            </a:r>
            <a:r>
              <a:rPr lang="en-US" dirty="0" err="1"/>
              <a:t>termasuk</a:t>
            </a:r>
            <a:r>
              <a:rPr lang="en-US" dirty="0"/>
              <a:t> para </a:t>
            </a:r>
            <a:r>
              <a:rPr lang="en-US" dirty="0" err="1"/>
              <a:t>kaunselor</a:t>
            </a:r>
            <a:r>
              <a:rPr lang="en-US" dirty="0"/>
              <a:t> </a:t>
            </a:r>
            <a:r>
              <a:rPr lang="en-US" dirty="0" err="1"/>
              <a:t>secara</a:t>
            </a:r>
            <a:r>
              <a:rPr lang="en-US" dirty="0"/>
              <a:t> </a:t>
            </a:r>
            <a:r>
              <a:rPr lang="en-US" dirty="0" err="1"/>
              <a:t>individu</a:t>
            </a:r>
            <a:r>
              <a:rPr lang="en-US" dirty="0"/>
              <a:t>. </a:t>
            </a:r>
          </a:p>
          <a:p>
            <a:r>
              <a:rPr lang="en-US" dirty="0" err="1"/>
              <a:t>Inilah</a:t>
            </a:r>
            <a:r>
              <a:rPr lang="en-US" dirty="0"/>
              <a:t> </a:t>
            </a:r>
            <a:r>
              <a:rPr lang="en-US" dirty="0" err="1"/>
              <a:t>antara</a:t>
            </a:r>
            <a:r>
              <a:rPr lang="en-US" dirty="0"/>
              <a:t> </a:t>
            </a:r>
            <a:r>
              <a:rPr lang="en-US" dirty="0" err="1"/>
              <a:t>peranan</a:t>
            </a:r>
            <a:r>
              <a:rPr lang="en-US" dirty="0"/>
              <a:t> para </a:t>
            </a:r>
            <a:r>
              <a:rPr lang="en-US" dirty="0" err="1"/>
              <a:t>kaunselor</a:t>
            </a:r>
            <a:r>
              <a:rPr lang="en-US" dirty="0"/>
              <a:t> RRG </a:t>
            </a:r>
            <a:r>
              <a:rPr lang="en-US" dirty="0" err="1"/>
              <a:t>dalam</a:t>
            </a:r>
            <a:r>
              <a:rPr lang="en-US" dirty="0"/>
              <a:t> </a:t>
            </a:r>
            <a:r>
              <a:rPr lang="en-US" dirty="0" err="1"/>
              <a:t>kontaks</a:t>
            </a:r>
            <a:r>
              <a:rPr lang="en-US" dirty="0"/>
              <a:t> Singapura </a:t>
            </a:r>
            <a:r>
              <a:rPr lang="en-US" dirty="0" err="1"/>
              <a:t>sebagai</a:t>
            </a:r>
            <a:r>
              <a:rPr lang="en-US" dirty="0"/>
              <a:t> </a:t>
            </a:r>
            <a:r>
              <a:rPr lang="en-US" dirty="0" err="1"/>
              <a:t>sebuah</a:t>
            </a:r>
            <a:r>
              <a:rPr lang="en-US" dirty="0"/>
              <a:t> </a:t>
            </a:r>
            <a:r>
              <a:rPr lang="en-US" dirty="0" err="1"/>
              <a:t>negara</a:t>
            </a:r>
            <a:r>
              <a:rPr lang="en-US" dirty="0"/>
              <a:t> yang </a:t>
            </a:r>
            <a:r>
              <a:rPr lang="en-US" dirty="0" err="1"/>
              <a:t>dianggap</a:t>
            </a:r>
            <a:r>
              <a:rPr lang="en-US" dirty="0"/>
              <a:t> </a:t>
            </a:r>
            <a:r>
              <a:rPr lang="en-US" dirty="0" err="1"/>
              <a:t>sebagai</a:t>
            </a:r>
            <a:r>
              <a:rPr lang="en-US" dirty="0"/>
              <a:t> </a:t>
            </a:r>
            <a:r>
              <a:rPr lang="en-US" dirty="0" err="1"/>
              <a:t>berkembang</a:t>
            </a:r>
            <a:r>
              <a:rPr lang="en-US" dirty="0"/>
              <a:t> </a:t>
            </a:r>
            <a:r>
              <a:rPr lang="en-US" dirty="0" err="1"/>
              <a:t>dan</a:t>
            </a:r>
            <a:r>
              <a:rPr lang="en-US" dirty="0"/>
              <a:t> </a:t>
            </a:r>
            <a:r>
              <a:rPr lang="en-US" dirty="0" err="1"/>
              <a:t>maju</a:t>
            </a:r>
            <a:r>
              <a:rPr lang="en-US" dirty="0"/>
              <a:t>. </a:t>
            </a:r>
          </a:p>
        </p:txBody>
      </p:sp>
    </p:spTree>
    <p:extLst>
      <p:ext uri="{BB962C8B-B14F-4D97-AF65-F5344CB8AC3E}">
        <p14:creationId xmlns:p14="http://schemas.microsoft.com/office/powerpoint/2010/main" val="34659672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620688"/>
            <a:ext cx="8466144" cy="5627712"/>
          </a:xfrm>
        </p:spPr>
        <p:txBody>
          <a:bodyPr>
            <a:normAutofit/>
          </a:bodyPr>
          <a:lstStyle/>
          <a:p>
            <a:r>
              <a:rPr lang="en-SG" dirty="0"/>
              <a:t>Bahkan sebagai kaunselor yang secara langsung menangani masalah pemahaman agama yang menyimpang dan melampau, perlu para kaunselor meningkatkan fahaman agama Islamnya setinggi yang mungkin melalui peningkatan ilmu Islam lebih khusus melalui aliran Ahlus Sunnah Wal Jamaah kerana aliran ini adalah aliran yang dipegangi oleh kebanyakan orang Islam di rantau Asia Tenggara ini termasuk orang-orang Islam Singapura</a:t>
            </a:r>
            <a:r>
              <a:rPr lang="en-SG" dirty="0" smtClean="0"/>
              <a:t>.</a:t>
            </a:r>
            <a:endParaRPr lang="en-SG" dirty="0"/>
          </a:p>
        </p:txBody>
      </p:sp>
    </p:spTree>
    <p:extLst>
      <p:ext uri="{BB962C8B-B14F-4D97-AF65-F5344CB8AC3E}">
        <p14:creationId xmlns:p14="http://schemas.microsoft.com/office/powerpoint/2010/main" val="31767165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620688"/>
            <a:ext cx="8466144" cy="5627712"/>
          </a:xfrm>
        </p:spPr>
        <p:txBody>
          <a:bodyPr>
            <a:normAutofit/>
          </a:bodyPr>
          <a:lstStyle/>
          <a:p>
            <a:r>
              <a:rPr lang="en-US" dirty="0" err="1"/>
              <a:t>Penekanan</a:t>
            </a:r>
            <a:r>
              <a:rPr lang="en-US" dirty="0"/>
              <a:t> </a:t>
            </a:r>
            <a:r>
              <a:rPr lang="en-US" dirty="0" err="1"/>
              <a:t>terhadap</a:t>
            </a:r>
            <a:r>
              <a:rPr lang="en-US" dirty="0"/>
              <a:t> </a:t>
            </a:r>
            <a:r>
              <a:rPr lang="en-US" dirty="0" err="1"/>
              <a:t>pegangan</a:t>
            </a:r>
            <a:r>
              <a:rPr lang="en-US" dirty="0"/>
              <a:t> </a:t>
            </a:r>
            <a:r>
              <a:rPr lang="en-US" dirty="0" err="1"/>
              <a:t>golongan</a:t>
            </a:r>
            <a:r>
              <a:rPr lang="en-US" dirty="0"/>
              <a:t> </a:t>
            </a:r>
            <a:r>
              <a:rPr lang="en-US" dirty="0" err="1"/>
              <a:t>Ahlus</a:t>
            </a:r>
            <a:r>
              <a:rPr lang="en-US" dirty="0"/>
              <a:t> Sunnah </a:t>
            </a:r>
            <a:r>
              <a:rPr lang="en-US" dirty="0" err="1"/>
              <a:t>Wal</a:t>
            </a:r>
            <a:r>
              <a:rPr lang="en-US" dirty="0"/>
              <a:t> </a:t>
            </a:r>
            <a:r>
              <a:rPr lang="en-US" dirty="0" err="1"/>
              <a:t>Jamaah</a:t>
            </a:r>
            <a:r>
              <a:rPr lang="en-US" dirty="0"/>
              <a:t> </a:t>
            </a:r>
            <a:r>
              <a:rPr lang="en-US" dirty="0" err="1"/>
              <a:t>diberikan</a:t>
            </a:r>
            <a:r>
              <a:rPr lang="en-US" dirty="0"/>
              <a:t> </a:t>
            </a:r>
            <a:r>
              <a:rPr lang="en-US" dirty="0" err="1"/>
              <a:t>kerana</a:t>
            </a:r>
            <a:r>
              <a:rPr lang="en-US" dirty="0"/>
              <a:t> </a:t>
            </a:r>
            <a:r>
              <a:rPr lang="en-US" dirty="0" err="1"/>
              <a:t>antara</a:t>
            </a:r>
            <a:r>
              <a:rPr lang="en-US" dirty="0"/>
              <a:t> </a:t>
            </a:r>
            <a:r>
              <a:rPr lang="en-US" dirty="0" err="1"/>
              <a:t>sebab</a:t>
            </a:r>
            <a:r>
              <a:rPr lang="en-US" dirty="0"/>
              <a:t> </a:t>
            </a:r>
            <a:r>
              <a:rPr lang="en-US" dirty="0" err="1"/>
              <a:t>berlakunya</a:t>
            </a:r>
            <a:r>
              <a:rPr lang="en-US" dirty="0"/>
              <a:t> </a:t>
            </a:r>
            <a:r>
              <a:rPr lang="en-US" dirty="0" err="1"/>
              <a:t>krisis</a:t>
            </a:r>
            <a:r>
              <a:rPr lang="en-US" dirty="0"/>
              <a:t> yang </a:t>
            </a:r>
            <a:r>
              <a:rPr lang="en-US" dirty="0" err="1"/>
              <a:t>dihadapi</a:t>
            </a:r>
            <a:r>
              <a:rPr lang="en-US" dirty="0"/>
              <a:t> </a:t>
            </a:r>
            <a:r>
              <a:rPr lang="en-US" dirty="0" err="1"/>
              <a:t>adalah</a:t>
            </a:r>
            <a:r>
              <a:rPr lang="en-US" dirty="0"/>
              <a:t> </a:t>
            </a:r>
            <a:r>
              <a:rPr lang="en-US" dirty="0" err="1"/>
              <a:t>pelampauan</a:t>
            </a:r>
            <a:r>
              <a:rPr lang="en-US" dirty="0"/>
              <a:t> </a:t>
            </a:r>
            <a:r>
              <a:rPr lang="en-US" dirty="0" err="1"/>
              <a:t>sebahgian</a:t>
            </a:r>
            <a:r>
              <a:rPr lang="en-US" dirty="0"/>
              <a:t> </a:t>
            </a:r>
            <a:r>
              <a:rPr lang="en-US" dirty="0" err="1"/>
              <a:t>golongan</a:t>
            </a:r>
            <a:r>
              <a:rPr lang="en-US" dirty="0"/>
              <a:t> </a:t>
            </a:r>
            <a:r>
              <a:rPr lang="en-US" dirty="0" err="1"/>
              <a:t>dalam</a:t>
            </a:r>
            <a:r>
              <a:rPr lang="en-US" dirty="0"/>
              <a:t> </a:t>
            </a:r>
            <a:r>
              <a:rPr lang="en-US" dirty="0" err="1"/>
              <a:t>mencapai</a:t>
            </a:r>
            <a:r>
              <a:rPr lang="en-US" dirty="0"/>
              <a:t> </a:t>
            </a:r>
            <a:r>
              <a:rPr lang="en-US" dirty="0" err="1"/>
              <a:t>matlamat</a:t>
            </a:r>
            <a:r>
              <a:rPr lang="en-US" dirty="0"/>
              <a:t> yang </a:t>
            </a:r>
            <a:r>
              <a:rPr lang="en-US" dirty="0" err="1"/>
              <a:t>hendak</a:t>
            </a:r>
            <a:r>
              <a:rPr lang="en-US" dirty="0"/>
              <a:t> </a:t>
            </a:r>
            <a:r>
              <a:rPr lang="en-US" dirty="0" err="1"/>
              <a:t>dicapai</a:t>
            </a:r>
            <a:r>
              <a:rPr lang="en-US" dirty="0"/>
              <a:t> </a:t>
            </a:r>
            <a:r>
              <a:rPr lang="en-US" dirty="0" err="1"/>
              <a:t>mengikut</a:t>
            </a:r>
            <a:r>
              <a:rPr lang="en-US" dirty="0"/>
              <a:t> </a:t>
            </a:r>
            <a:r>
              <a:rPr lang="en-US" dirty="0" err="1"/>
              <a:t>cara</a:t>
            </a:r>
            <a:r>
              <a:rPr lang="en-US" dirty="0"/>
              <a:t> </a:t>
            </a:r>
            <a:r>
              <a:rPr lang="en-US" dirty="0" err="1"/>
              <a:t>mereka</a:t>
            </a:r>
            <a:r>
              <a:rPr lang="en-US" dirty="0"/>
              <a:t> </a:t>
            </a:r>
            <a:r>
              <a:rPr lang="en-US" dirty="0" err="1"/>
              <a:t>sahaja</a:t>
            </a:r>
            <a:r>
              <a:rPr lang="en-US" dirty="0"/>
              <a:t> yang </a:t>
            </a:r>
            <a:r>
              <a:rPr lang="en-US" dirty="0" err="1"/>
              <a:t>dianggap</a:t>
            </a:r>
            <a:r>
              <a:rPr lang="en-US" dirty="0"/>
              <a:t> </a:t>
            </a:r>
            <a:r>
              <a:rPr lang="en-US" dirty="0" err="1"/>
              <a:t>betul</a:t>
            </a:r>
            <a:r>
              <a:rPr lang="en-US" dirty="0"/>
              <a:t> </a:t>
            </a:r>
            <a:r>
              <a:rPr lang="en-US" dirty="0" err="1"/>
              <a:t>dan</a:t>
            </a:r>
            <a:r>
              <a:rPr lang="en-US" dirty="0"/>
              <a:t> </a:t>
            </a:r>
            <a:r>
              <a:rPr lang="en-US" dirty="0" err="1"/>
              <a:t>cara</a:t>
            </a:r>
            <a:r>
              <a:rPr lang="en-US" dirty="0"/>
              <a:t> </a:t>
            </a:r>
            <a:r>
              <a:rPr lang="en-US" dirty="0" err="1"/>
              <a:t>selain</a:t>
            </a:r>
            <a:r>
              <a:rPr lang="en-US" dirty="0"/>
              <a:t> </a:t>
            </a:r>
            <a:r>
              <a:rPr lang="en-US" dirty="0" err="1"/>
              <a:t>cara</a:t>
            </a:r>
            <a:r>
              <a:rPr lang="en-US" dirty="0"/>
              <a:t> </a:t>
            </a:r>
            <a:r>
              <a:rPr lang="en-US" dirty="0" err="1"/>
              <a:t>mereka</a:t>
            </a:r>
            <a:r>
              <a:rPr lang="en-US" dirty="0"/>
              <a:t> </a:t>
            </a:r>
            <a:r>
              <a:rPr lang="en-US" dirty="0" err="1"/>
              <a:t>dianggap</a:t>
            </a:r>
            <a:r>
              <a:rPr lang="en-US" dirty="0"/>
              <a:t> </a:t>
            </a:r>
            <a:r>
              <a:rPr lang="en-US" dirty="0" err="1"/>
              <a:t>salah</a:t>
            </a:r>
            <a:r>
              <a:rPr lang="en-US" dirty="0"/>
              <a:t>. </a:t>
            </a:r>
          </a:p>
        </p:txBody>
      </p:sp>
    </p:spTree>
    <p:extLst>
      <p:ext uri="{BB962C8B-B14F-4D97-AF65-F5344CB8AC3E}">
        <p14:creationId xmlns:p14="http://schemas.microsoft.com/office/powerpoint/2010/main" val="31937993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620688"/>
            <a:ext cx="8466144" cy="5832648"/>
          </a:xfrm>
        </p:spPr>
        <p:txBody>
          <a:bodyPr>
            <a:normAutofit lnSpcReduction="10000"/>
          </a:bodyPr>
          <a:lstStyle/>
          <a:p>
            <a:r>
              <a:rPr lang="en-US" dirty="0" err="1"/>
              <a:t>Sebagai</a:t>
            </a:r>
            <a:r>
              <a:rPr lang="en-US" dirty="0"/>
              <a:t> </a:t>
            </a:r>
            <a:r>
              <a:rPr lang="en-US" dirty="0" err="1"/>
              <a:t>contoh</a:t>
            </a:r>
            <a:r>
              <a:rPr lang="en-US" dirty="0"/>
              <a:t>; </a:t>
            </a:r>
            <a:r>
              <a:rPr lang="en-US" dirty="0" err="1"/>
              <a:t>berlaku</a:t>
            </a:r>
            <a:r>
              <a:rPr lang="en-US" dirty="0"/>
              <a:t> </a:t>
            </a:r>
            <a:r>
              <a:rPr lang="en-US" dirty="0" err="1"/>
              <a:t>pengkafiran</a:t>
            </a:r>
            <a:r>
              <a:rPr lang="en-US" dirty="0"/>
              <a:t>, </a:t>
            </a:r>
            <a:r>
              <a:rPr lang="en-US" dirty="0" err="1"/>
              <a:t>pembida’ahan</a:t>
            </a:r>
            <a:r>
              <a:rPr lang="en-US" dirty="0"/>
              <a:t> </a:t>
            </a:r>
            <a:r>
              <a:rPr lang="en-US" dirty="0" err="1"/>
              <a:t>dan</a:t>
            </a:r>
            <a:r>
              <a:rPr lang="en-US" dirty="0"/>
              <a:t> </a:t>
            </a:r>
            <a:r>
              <a:rPr lang="en-US" dirty="0" err="1"/>
              <a:t>sebagainya</a:t>
            </a:r>
            <a:r>
              <a:rPr lang="en-US" dirty="0"/>
              <a:t> </a:t>
            </a:r>
            <a:r>
              <a:rPr lang="en-US" dirty="0" err="1"/>
              <a:t>terhadap</a:t>
            </a:r>
            <a:r>
              <a:rPr lang="en-US" dirty="0"/>
              <a:t> </a:t>
            </a:r>
            <a:r>
              <a:rPr lang="en-US" dirty="0" err="1"/>
              <a:t>golongan</a:t>
            </a:r>
            <a:r>
              <a:rPr lang="en-US" dirty="0"/>
              <a:t> yang </a:t>
            </a:r>
            <a:r>
              <a:rPr lang="en-US" dirty="0" err="1"/>
              <a:t>bukan</a:t>
            </a:r>
            <a:r>
              <a:rPr lang="en-US" dirty="0"/>
              <a:t> </a:t>
            </a:r>
            <a:r>
              <a:rPr lang="en-US" dirty="0" err="1"/>
              <a:t>pelampau</a:t>
            </a:r>
            <a:r>
              <a:rPr lang="en-US" dirty="0"/>
              <a:t>. </a:t>
            </a:r>
            <a:r>
              <a:rPr lang="en-US" dirty="0" err="1"/>
              <a:t>Sedangkan</a:t>
            </a:r>
            <a:r>
              <a:rPr lang="en-US" dirty="0"/>
              <a:t> </a:t>
            </a:r>
            <a:r>
              <a:rPr lang="en-US" dirty="0" err="1"/>
              <a:t>golongan</a:t>
            </a:r>
            <a:r>
              <a:rPr lang="en-US" dirty="0"/>
              <a:t> </a:t>
            </a:r>
            <a:r>
              <a:rPr lang="en-US" dirty="0" err="1"/>
              <a:t>pelampau</a:t>
            </a:r>
            <a:r>
              <a:rPr lang="en-US" dirty="0"/>
              <a:t> </a:t>
            </a:r>
            <a:r>
              <a:rPr lang="en-US" dirty="0" err="1"/>
              <a:t>mahu</a:t>
            </a:r>
            <a:r>
              <a:rPr lang="en-US" dirty="0"/>
              <a:t> </a:t>
            </a:r>
            <a:r>
              <a:rPr lang="en-US" dirty="0" err="1"/>
              <a:t>mendirikan</a:t>
            </a:r>
            <a:r>
              <a:rPr lang="en-US" dirty="0"/>
              <a:t> </a:t>
            </a:r>
            <a:r>
              <a:rPr lang="en-US" dirty="0" err="1"/>
              <a:t>apa</a:t>
            </a:r>
            <a:r>
              <a:rPr lang="en-US" dirty="0"/>
              <a:t> yang </a:t>
            </a:r>
            <a:r>
              <a:rPr lang="en-US" dirty="0" err="1"/>
              <a:t>dinamakan</a:t>
            </a:r>
            <a:r>
              <a:rPr lang="en-US" dirty="0"/>
              <a:t> </a:t>
            </a:r>
            <a:r>
              <a:rPr lang="en-US" dirty="0" err="1"/>
              <a:t>sebagai</a:t>
            </a:r>
            <a:r>
              <a:rPr lang="en-US" dirty="0"/>
              <a:t> </a:t>
            </a:r>
            <a:r>
              <a:rPr lang="en-US" dirty="0" err="1"/>
              <a:t>daulah</a:t>
            </a:r>
            <a:r>
              <a:rPr lang="en-US" dirty="0"/>
              <a:t> </a:t>
            </a:r>
            <a:r>
              <a:rPr lang="en-US" dirty="0" err="1"/>
              <a:t>islamiah</a:t>
            </a:r>
            <a:r>
              <a:rPr lang="en-US" dirty="0"/>
              <a:t> </a:t>
            </a:r>
            <a:r>
              <a:rPr lang="en-US" dirty="0" err="1"/>
              <a:t>mengikut</a:t>
            </a:r>
            <a:r>
              <a:rPr lang="en-US" dirty="0"/>
              <a:t> </a:t>
            </a:r>
            <a:r>
              <a:rPr lang="en-US" dirty="0" err="1"/>
              <a:t>selera</a:t>
            </a:r>
            <a:r>
              <a:rPr lang="en-US" dirty="0"/>
              <a:t> </a:t>
            </a:r>
            <a:r>
              <a:rPr lang="en-US" dirty="0" err="1"/>
              <a:t>dan</a:t>
            </a:r>
            <a:r>
              <a:rPr lang="en-US" dirty="0"/>
              <a:t> </a:t>
            </a:r>
            <a:r>
              <a:rPr lang="en-US" dirty="0" err="1"/>
              <a:t>cara</a:t>
            </a:r>
            <a:r>
              <a:rPr lang="en-US" dirty="0"/>
              <a:t> </a:t>
            </a:r>
            <a:r>
              <a:rPr lang="en-US" dirty="0" err="1"/>
              <a:t>mereka</a:t>
            </a:r>
            <a:r>
              <a:rPr lang="en-US" dirty="0"/>
              <a:t>. </a:t>
            </a:r>
            <a:r>
              <a:rPr lang="en-US" dirty="0" err="1"/>
              <a:t>Sedangkan</a:t>
            </a:r>
            <a:r>
              <a:rPr lang="en-US" dirty="0"/>
              <a:t> </a:t>
            </a:r>
            <a:r>
              <a:rPr lang="en-US" dirty="0" err="1"/>
              <a:t>sebelum</a:t>
            </a:r>
            <a:r>
              <a:rPr lang="en-US" dirty="0"/>
              <a:t> </a:t>
            </a:r>
            <a:r>
              <a:rPr lang="en-US" dirty="0" err="1"/>
              <a:t>munculnya</a:t>
            </a:r>
            <a:r>
              <a:rPr lang="en-US" dirty="0"/>
              <a:t> </a:t>
            </a:r>
            <a:r>
              <a:rPr lang="en-US" dirty="0" err="1"/>
              <a:t>golongan</a:t>
            </a:r>
            <a:r>
              <a:rPr lang="en-US" dirty="0"/>
              <a:t> </a:t>
            </a:r>
            <a:r>
              <a:rPr lang="en-US" dirty="0" err="1"/>
              <a:t>pelampau</a:t>
            </a:r>
            <a:r>
              <a:rPr lang="en-US" dirty="0"/>
              <a:t> </a:t>
            </a:r>
            <a:r>
              <a:rPr lang="en-US" dirty="0" err="1"/>
              <a:t>ini</a:t>
            </a:r>
            <a:r>
              <a:rPr lang="en-US" dirty="0"/>
              <a:t>, </a:t>
            </a:r>
            <a:r>
              <a:rPr lang="en-US" dirty="0" err="1"/>
              <a:t>golongan</a:t>
            </a:r>
            <a:r>
              <a:rPr lang="en-US" dirty="0"/>
              <a:t> </a:t>
            </a:r>
            <a:r>
              <a:rPr lang="en-US" dirty="0" err="1"/>
              <a:t>Ahlus</a:t>
            </a:r>
            <a:r>
              <a:rPr lang="en-US" dirty="0"/>
              <a:t> Sunnah </a:t>
            </a:r>
            <a:r>
              <a:rPr lang="en-US" dirty="0" err="1"/>
              <a:t>Wal</a:t>
            </a:r>
            <a:r>
              <a:rPr lang="en-US" dirty="0"/>
              <a:t> </a:t>
            </a:r>
            <a:r>
              <a:rPr lang="en-US" dirty="0" err="1"/>
              <a:t>Jama’ah</a:t>
            </a:r>
            <a:r>
              <a:rPr lang="en-US" dirty="0"/>
              <a:t> </a:t>
            </a:r>
            <a:r>
              <a:rPr lang="en-US" dirty="0" err="1"/>
              <a:t>telah</a:t>
            </a:r>
            <a:r>
              <a:rPr lang="en-US" dirty="0"/>
              <a:t> </a:t>
            </a:r>
            <a:r>
              <a:rPr lang="en-US" dirty="0" err="1"/>
              <a:t>terlebih</a:t>
            </a:r>
            <a:r>
              <a:rPr lang="en-US" dirty="0"/>
              <a:t> </a:t>
            </a:r>
            <a:r>
              <a:rPr lang="en-US" dirty="0" err="1"/>
              <a:t>dahulu</a:t>
            </a:r>
            <a:r>
              <a:rPr lang="en-US" dirty="0"/>
              <a:t> </a:t>
            </a:r>
            <a:r>
              <a:rPr lang="en-US" dirty="0" err="1"/>
              <a:t>mengislamkan</a:t>
            </a:r>
            <a:r>
              <a:rPr lang="en-US" dirty="0"/>
              <a:t> </a:t>
            </a:r>
            <a:r>
              <a:rPr lang="en-US" dirty="0" err="1"/>
              <a:t>rantau</a:t>
            </a:r>
            <a:r>
              <a:rPr lang="en-US" dirty="0"/>
              <a:t> </a:t>
            </a:r>
            <a:r>
              <a:rPr lang="en-US" dirty="0" err="1"/>
              <a:t>ini</a:t>
            </a:r>
            <a:r>
              <a:rPr lang="en-US" dirty="0"/>
              <a:t> </a:t>
            </a:r>
            <a:r>
              <a:rPr lang="en-US" dirty="0" err="1"/>
              <a:t>dengan</a:t>
            </a:r>
            <a:r>
              <a:rPr lang="en-US" dirty="0"/>
              <a:t> </a:t>
            </a:r>
            <a:r>
              <a:rPr lang="en-US" dirty="0" err="1"/>
              <a:t>kepimpinan</a:t>
            </a:r>
            <a:r>
              <a:rPr lang="en-US" dirty="0"/>
              <a:t> </a:t>
            </a:r>
            <a:r>
              <a:rPr lang="en-US" dirty="0" err="1"/>
              <a:t>Islamnya</a:t>
            </a:r>
            <a:r>
              <a:rPr lang="en-US" dirty="0"/>
              <a:t> </a:t>
            </a:r>
            <a:r>
              <a:rPr lang="en-US" dirty="0" err="1"/>
              <a:t>melalui</a:t>
            </a:r>
            <a:r>
              <a:rPr lang="en-US" dirty="0"/>
              <a:t> para </a:t>
            </a:r>
            <a:r>
              <a:rPr lang="en-US" dirty="0" err="1"/>
              <a:t>ulama</a:t>
            </a:r>
            <a:r>
              <a:rPr lang="en-US" dirty="0"/>
              <a:t>’ </a:t>
            </a:r>
            <a:r>
              <a:rPr lang="en-US" dirty="0" err="1"/>
              <a:t>dan</a:t>
            </a:r>
            <a:r>
              <a:rPr lang="en-US" dirty="0"/>
              <a:t> </a:t>
            </a:r>
            <a:r>
              <a:rPr lang="en-US" dirty="0" err="1"/>
              <a:t>auliya’nya</a:t>
            </a:r>
            <a:r>
              <a:rPr lang="en-US" dirty="0"/>
              <a:t>.</a:t>
            </a:r>
          </a:p>
          <a:p>
            <a:endParaRPr lang="en-US" dirty="0"/>
          </a:p>
        </p:txBody>
      </p:sp>
    </p:spTree>
    <p:extLst>
      <p:ext uri="{BB962C8B-B14F-4D97-AF65-F5344CB8AC3E}">
        <p14:creationId xmlns:p14="http://schemas.microsoft.com/office/powerpoint/2010/main" val="26314826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404664"/>
            <a:ext cx="8640960" cy="5843736"/>
          </a:xfrm>
        </p:spPr>
        <p:txBody>
          <a:bodyPr>
            <a:noAutofit/>
          </a:bodyPr>
          <a:lstStyle/>
          <a:p>
            <a:r>
              <a:rPr lang="en-SG" dirty="0"/>
              <a:t>Kerajaan Majapahit, kerajaan Aceh, Melaka, Kedah, Terengganu dan Kelantan adalah antara pemerintahan yang dibentuk menuju ke arah daulah islamiah. Kesemua kerajaan-kerajaan tersebut adalah berteraskan Islam yang sedang menuju ke </a:t>
            </a:r>
            <a:r>
              <a:rPr lang="en-SG" dirty="0" err="1"/>
              <a:t>arah</a:t>
            </a:r>
            <a:r>
              <a:rPr lang="en-SG" dirty="0"/>
              <a:t> </a:t>
            </a:r>
            <a:r>
              <a:rPr lang="en-SG" dirty="0" err="1" smtClean="0"/>
              <a:t>pembentukan</a:t>
            </a:r>
            <a:r>
              <a:rPr lang="en-SG" dirty="0" smtClean="0"/>
              <a:t> </a:t>
            </a:r>
            <a:r>
              <a:rPr lang="en-SG" dirty="0" err="1" smtClean="0"/>
              <a:t>nya</a:t>
            </a:r>
            <a:r>
              <a:rPr lang="en-SG" dirty="0" smtClean="0"/>
              <a:t> </a:t>
            </a:r>
            <a:r>
              <a:rPr lang="en-SG" dirty="0"/>
              <a:t>yang lebih syumul. Sesuai dengan maksud </a:t>
            </a:r>
            <a:r>
              <a:rPr lang="en-SG" dirty="0" err="1"/>
              <a:t>hadis</a:t>
            </a:r>
            <a:r>
              <a:rPr lang="en-SG" dirty="0"/>
              <a:t> </a:t>
            </a:r>
            <a:r>
              <a:rPr lang="en-SG" dirty="0" err="1" smtClean="0"/>
              <a:t>Rasulullah</a:t>
            </a:r>
            <a:r>
              <a:rPr lang="en-SG" dirty="0" smtClean="0"/>
              <a:t> </a:t>
            </a:r>
            <a:r>
              <a:rPr lang="en-SG" dirty="0" err="1" smtClean="0"/>
              <a:t>s.a.w</a:t>
            </a:r>
            <a:r>
              <a:rPr lang="en-SG" dirty="0"/>
              <a:t>.</a:t>
            </a:r>
            <a:r>
              <a:rPr lang="en-US" dirty="0"/>
              <a:t> yang </a:t>
            </a:r>
            <a:r>
              <a:rPr lang="en-US" dirty="0" err="1"/>
              <a:t>diriwayatkan</a:t>
            </a:r>
            <a:r>
              <a:rPr lang="en-US" dirty="0"/>
              <a:t> </a:t>
            </a:r>
            <a:r>
              <a:rPr lang="en-US" dirty="0" err="1"/>
              <a:t>secara</a:t>
            </a:r>
            <a:r>
              <a:rPr lang="en-US" dirty="0"/>
              <a:t> </a:t>
            </a:r>
            <a:r>
              <a:rPr lang="en-US" dirty="0" err="1"/>
              <a:t>marfu</a:t>
            </a:r>
            <a:r>
              <a:rPr lang="en-US" dirty="0"/>
              <a:t>’ </a:t>
            </a:r>
            <a:r>
              <a:rPr lang="en-US" dirty="0" err="1"/>
              <a:t>dari</a:t>
            </a:r>
            <a:r>
              <a:rPr lang="en-US" dirty="0"/>
              <a:t> Abdullah bin ‘Amr bin al-‘Ash</a:t>
            </a:r>
            <a:r>
              <a:rPr lang="en-SG" dirty="0"/>
              <a:t> </a:t>
            </a:r>
            <a:r>
              <a:rPr lang="en-SG" dirty="0" smtClean="0"/>
              <a:t>:-</a:t>
            </a:r>
          </a:p>
        </p:txBody>
      </p:sp>
    </p:spTree>
    <p:extLst>
      <p:ext uri="{BB962C8B-B14F-4D97-AF65-F5344CB8AC3E}">
        <p14:creationId xmlns:p14="http://schemas.microsoft.com/office/powerpoint/2010/main" val="7110703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548680"/>
            <a:ext cx="8538152" cy="5699720"/>
          </a:xfrm>
        </p:spPr>
        <p:txBody>
          <a:bodyPr>
            <a:normAutofit/>
          </a:bodyPr>
          <a:lstStyle/>
          <a:p>
            <a:pPr marL="82296" indent="0" algn="ctr" rtl="1">
              <a:buNone/>
            </a:pPr>
            <a:r>
              <a:rPr lang="ar-QA" sz="3900" dirty="0" smtClean="0">
                <a:solidFill>
                  <a:srgbClr val="FFFF00"/>
                </a:solidFill>
                <a:effectLst/>
                <a:latin typeface="Traditional Arabic" panose="02020603050405020304" pitchFamily="18" charset="-78"/>
                <a:cs typeface="Traditional Arabic" panose="02020603050405020304" pitchFamily="18" charset="-78"/>
              </a:rPr>
              <a:t>وَقَدْ </a:t>
            </a:r>
            <a:r>
              <a:rPr lang="ar-QA" sz="3900" dirty="0">
                <a:solidFill>
                  <a:srgbClr val="FFFF00"/>
                </a:solidFill>
                <a:effectLst/>
                <a:latin typeface="Traditional Arabic" panose="02020603050405020304" pitchFamily="18" charset="-78"/>
                <a:cs typeface="Traditional Arabic" panose="02020603050405020304" pitchFamily="18" charset="-78"/>
              </a:rPr>
              <a:t>رُوِيَ مَرْفُوْعًا عَنْ عَبْدِاللهِ بْنِ عَمْرٍو بْنِ اْلعَاصِ عَنْ رَسُوْلِ اللهِ صَلَّى اللهُ عَلَيْهِ وَسَلَّمَ أَنَّهُ قَالَ : إِنَّ هَذَا الدِّيْنَ مَتِيْنٌ فَأَوْغِلْ فِيْهِ بِرِفْقٍ وَلاَ تُبْغِضْ إِلَى نَفْسِكَ عِبَادَةَ رَبِّكَ فَإِنَّ اْلـمُنْبَتَّ لاَسَفَرًا قَطَعَ وَلاَظَهْرًا أَبْقَى</a:t>
            </a:r>
          </a:p>
          <a:p>
            <a:pPr marL="82296" indent="0" algn="ctr">
              <a:buNone/>
            </a:pPr>
            <a:r>
              <a:rPr lang="ar-QA" sz="2600" i="1" dirty="0"/>
              <a:t>“</a:t>
            </a:r>
            <a:r>
              <a:rPr lang="en-US" sz="2600" i="1" dirty="0" err="1"/>
              <a:t>Sesungguhnya</a:t>
            </a:r>
            <a:r>
              <a:rPr lang="en-US" sz="2600" i="1" dirty="0"/>
              <a:t> agama </a:t>
            </a:r>
            <a:r>
              <a:rPr lang="en-US" sz="2600" i="1" dirty="0" err="1"/>
              <a:t>ini</a:t>
            </a:r>
            <a:r>
              <a:rPr lang="en-US" sz="2600" i="1" dirty="0"/>
              <a:t> </a:t>
            </a:r>
            <a:r>
              <a:rPr lang="en-US" sz="2600" i="1" dirty="0" err="1"/>
              <a:t>adalah</a:t>
            </a:r>
            <a:r>
              <a:rPr lang="en-US" sz="2600" i="1" dirty="0"/>
              <a:t> </a:t>
            </a:r>
            <a:r>
              <a:rPr lang="en-US" sz="2600" i="1" dirty="0" err="1"/>
              <a:t>kukuh</a:t>
            </a:r>
            <a:r>
              <a:rPr lang="en-US" sz="2600" i="1" dirty="0"/>
              <a:t> </a:t>
            </a:r>
            <a:r>
              <a:rPr lang="en-US" sz="2600" i="1" dirty="0" err="1"/>
              <a:t>maka</a:t>
            </a:r>
            <a:r>
              <a:rPr lang="en-US" sz="2600" i="1" dirty="0"/>
              <a:t> </a:t>
            </a:r>
            <a:r>
              <a:rPr lang="en-US" sz="2600" i="1" dirty="0" err="1"/>
              <a:t>hendaklah</a:t>
            </a:r>
            <a:r>
              <a:rPr lang="en-US" sz="2600" i="1" dirty="0"/>
              <a:t> </a:t>
            </a:r>
            <a:r>
              <a:rPr lang="en-US" sz="2600" i="1" dirty="0" err="1"/>
              <a:t>engkau</a:t>
            </a:r>
            <a:r>
              <a:rPr lang="en-US" sz="2600" i="1" dirty="0"/>
              <a:t> </a:t>
            </a:r>
            <a:r>
              <a:rPr lang="en-US" sz="2600" i="1" dirty="0" err="1"/>
              <a:t>berpelahan-lahan</a:t>
            </a:r>
            <a:r>
              <a:rPr lang="en-US" sz="2600" i="1" dirty="0"/>
              <a:t> </a:t>
            </a:r>
            <a:r>
              <a:rPr lang="en-US" sz="2600" i="1" dirty="0" err="1"/>
              <a:t>padanya</a:t>
            </a:r>
            <a:r>
              <a:rPr lang="en-US" sz="2600" i="1" dirty="0"/>
              <a:t> </a:t>
            </a:r>
            <a:r>
              <a:rPr lang="en-US" sz="2600" i="1" dirty="0" err="1"/>
              <a:t>dan</a:t>
            </a:r>
            <a:r>
              <a:rPr lang="en-US" sz="2600" i="1" dirty="0"/>
              <a:t> </a:t>
            </a:r>
            <a:r>
              <a:rPr lang="en-US" sz="2600" i="1" dirty="0" err="1"/>
              <a:t>jangan</a:t>
            </a:r>
            <a:r>
              <a:rPr lang="en-US" sz="2600" i="1" dirty="0"/>
              <a:t> </a:t>
            </a:r>
            <a:r>
              <a:rPr lang="en-US" sz="2600" i="1" dirty="0" err="1"/>
              <a:t>sampai</a:t>
            </a:r>
            <a:r>
              <a:rPr lang="en-US" sz="2600" i="1" dirty="0"/>
              <a:t> </a:t>
            </a:r>
            <a:r>
              <a:rPr lang="en-US" sz="2600" i="1" dirty="0" err="1"/>
              <a:t>engkau</a:t>
            </a:r>
            <a:r>
              <a:rPr lang="en-US" sz="2600" i="1" dirty="0"/>
              <a:t> </a:t>
            </a:r>
            <a:r>
              <a:rPr lang="en-US" sz="2600" i="1" dirty="0" err="1"/>
              <a:t>menjadi</a:t>
            </a:r>
            <a:r>
              <a:rPr lang="en-US" sz="2600" i="1" dirty="0"/>
              <a:t> </a:t>
            </a:r>
            <a:r>
              <a:rPr lang="en-US" sz="2600" i="1" dirty="0" err="1"/>
              <a:t>benci</a:t>
            </a:r>
            <a:r>
              <a:rPr lang="en-US" sz="2600" i="1" dirty="0"/>
              <a:t> </a:t>
            </a:r>
            <a:r>
              <a:rPr lang="en-US" sz="2600" i="1" dirty="0" err="1"/>
              <a:t>dalam</a:t>
            </a:r>
            <a:r>
              <a:rPr lang="en-US" sz="2600" i="1" dirty="0"/>
              <a:t> </a:t>
            </a:r>
            <a:r>
              <a:rPr lang="en-US" sz="2600" i="1" dirty="0" err="1"/>
              <a:t>beribadah</a:t>
            </a:r>
            <a:r>
              <a:rPr lang="en-US" sz="2600" i="1" dirty="0"/>
              <a:t> </a:t>
            </a:r>
            <a:r>
              <a:rPr lang="en-US" sz="2600" i="1" dirty="0" err="1"/>
              <a:t>terhadap</a:t>
            </a:r>
            <a:r>
              <a:rPr lang="en-US" sz="2600" i="1" dirty="0"/>
              <a:t> Allah, </a:t>
            </a:r>
            <a:r>
              <a:rPr lang="en-US" sz="2600" i="1" dirty="0" err="1"/>
              <a:t>sesungguhnya</a:t>
            </a:r>
            <a:r>
              <a:rPr lang="en-US" sz="2600" i="1" dirty="0"/>
              <a:t>  </a:t>
            </a:r>
            <a:r>
              <a:rPr lang="en-US" sz="2600" i="1" dirty="0" err="1"/>
              <a:t>seorang</a:t>
            </a:r>
            <a:r>
              <a:rPr lang="en-US" sz="2600" i="1" dirty="0"/>
              <a:t> </a:t>
            </a:r>
            <a:r>
              <a:rPr lang="en-US" sz="2600" i="1" dirty="0" err="1"/>
              <a:t>penunggang</a:t>
            </a:r>
            <a:r>
              <a:rPr lang="en-US" sz="2600" i="1" dirty="0"/>
              <a:t> yang </a:t>
            </a:r>
            <a:r>
              <a:rPr lang="en-US" sz="2600" i="1" dirty="0" err="1"/>
              <a:t>memacu</a:t>
            </a:r>
            <a:r>
              <a:rPr lang="en-US" sz="2600" i="1" dirty="0"/>
              <a:t> </a:t>
            </a:r>
            <a:r>
              <a:rPr lang="en-US" sz="2600" i="1" dirty="0" err="1"/>
              <a:t>tunggangannya</a:t>
            </a:r>
            <a:r>
              <a:rPr lang="en-US" sz="2600" i="1" dirty="0"/>
              <a:t>  </a:t>
            </a:r>
            <a:r>
              <a:rPr lang="en-US" sz="2600" i="1" dirty="0" err="1"/>
              <a:t>dengan</a:t>
            </a:r>
            <a:r>
              <a:rPr lang="en-US" sz="2600" i="1" dirty="0"/>
              <a:t> </a:t>
            </a:r>
            <a:r>
              <a:rPr lang="en-US" sz="2600" i="1" dirty="0" err="1"/>
              <a:t>kuat</a:t>
            </a:r>
            <a:r>
              <a:rPr lang="en-US" sz="2600" i="1" dirty="0"/>
              <a:t> </a:t>
            </a:r>
            <a:r>
              <a:rPr lang="en-US" sz="2600" i="1" dirty="0" err="1"/>
              <a:t>tiada</a:t>
            </a:r>
            <a:r>
              <a:rPr lang="en-US" sz="2600" i="1" dirty="0"/>
              <a:t> </a:t>
            </a:r>
            <a:r>
              <a:rPr lang="en-US" sz="2600" i="1" dirty="0" err="1"/>
              <a:t>bumi</a:t>
            </a:r>
            <a:r>
              <a:rPr lang="en-US" sz="2600" i="1" dirty="0"/>
              <a:t> yang </a:t>
            </a:r>
            <a:r>
              <a:rPr lang="en-US" sz="2600" i="1" dirty="0" err="1"/>
              <a:t>dapat</a:t>
            </a:r>
            <a:r>
              <a:rPr lang="en-US" sz="2600" i="1" dirty="0"/>
              <a:t> </a:t>
            </a:r>
            <a:r>
              <a:rPr lang="en-US" sz="2600" i="1" dirty="0" err="1"/>
              <a:t>ia</a:t>
            </a:r>
            <a:r>
              <a:rPr lang="en-US" sz="2600" i="1" dirty="0"/>
              <a:t> </a:t>
            </a:r>
            <a:r>
              <a:rPr lang="en-US" sz="2600" i="1" dirty="0" err="1"/>
              <a:t>jangkaui</a:t>
            </a:r>
            <a:r>
              <a:rPr lang="en-US" sz="2600" i="1" dirty="0"/>
              <a:t> </a:t>
            </a:r>
            <a:r>
              <a:rPr lang="en-US" sz="2600" i="1" dirty="0" err="1"/>
              <a:t>dan</a:t>
            </a:r>
            <a:r>
              <a:rPr lang="en-US" sz="2600" i="1" dirty="0"/>
              <a:t> </a:t>
            </a:r>
            <a:r>
              <a:rPr lang="en-US" sz="2600" i="1" dirty="0" err="1"/>
              <a:t>tiada</a:t>
            </a:r>
            <a:r>
              <a:rPr lang="en-US" sz="2600" i="1" dirty="0"/>
              <a:t> </a:t>
            </a:r>
            <a:r>
              <a:rPr lang="en-US" sz="2600" i="1" dirty="0" err="1"/>
              <a:t>belakang</a:t>
            </a:r>
            <a:r>
              <a:rPr lang="en-US" sz="2600" i="1" dirty="0"/>
              <a:t> (</a:t>
            </a:r>
            <a:r>
              <a:rPr lang="en-US" sz="2600" i="1" dirty="0" err="1"/>
              <a:t>tunggangannya</a:t>
            </a:r>
            <a:r>
              <a:rPr lang="en-US" sz="2600" i="1" dirty="0"/>
              <a:t>) yang </a:t>
            </a:r>
            <a:r>
              <a:rPr lang="en-US" sz="2600" i="1" dirty="0" err="1"/>
              <a:t>kekal</a:t>
            </a:r>
            <a:r>
              <a:rPr lang="en-US" sz="2600" i="1" dirty="0" smtClean="0"/>
              <a:t>.”</a:t>
            </a:r>
            <a:endParaRPr lang="en-US" sz="2600" i="1" dirty="0"/>
          </a:p>
        </p:txBody>
      </p:sp>
    </p:spTree>
    <p:extLst>
      <p:ext uri="{BB962C8B-B14F-4D97-AF65-F5344CB8AC3E}">
        <p14:creationId xmlns:p14="http://schemas.microsoft.com/office/powerpoint/2010/main" val="28140675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1560" y="476672"/>
            <a:ext cx="8322128" cy="5771728"/>
          </a:xfrm>
        </p:spPr>
        <p:txBody>
          <a:bodyPr>
            <a:noAutofit/>
          </a:bodyPr>
          <a:lstStyle/>
          <a:p>
            <a:pPr marL="82296" indent="0" rtl="1">
              <a:buNone/>
            </a:pPr>
            <a:r>
              <a:rPr lang="en-US" sz="3600" dirty="0" err="1">
                <a:solidFill>
                  <a:srgbClr val="FFFF00"/>
                </a:solidFill>
                <a:effectLst/>
                <a:cs typeface="Traditional Arabic" panose="02020603050405020304" pitchFamily="18" charset="-78"/>
              </a:rPr>
              <a:t>Menurut</a:t>
            </a:r>
            <a:r>
              <a:rPr lang="en-US" sz="3600" dirty="0">
                <a:solidFill>
                  <a:srgbClr val="FFFF00"/>
                </a:solidFill>
                <a:effectLst/>
                <a:cs typeface="Traditional Arabic" panose="02020603050405020304" pitchFamily="18" charset="-78"/>
              </a:rPr>
              <a:t> </a:t>
            </a:r>
            <a:r>
              <a:rPr lang="en-US" sz="3600" dirty="0" err="1">
                <a:solidFill>
                  <a:srgbClr val="FFFF00"/>
                </a:solidFill>
                <a:effectLst/>
                <a:cs typeface="Traditional Arabic" panose="02020603050405020304" pitchFamily="18" charset="-78"/>
              </a:rPr>
              <a:t>sejarah</a:t>
            </a:r>
            <a:r>
              <a:rPr lang="en-US" sz="3600" dirty="0">
                <a:solidFill>
                  <a:srgbClr val="FFFF00"/>
                </a:solidFill>
                <a:effectLst/>
                <a:cs typeface="Traditional Arabic" panose="02020603050405020304" pitchFamily="18" charset="-78"/>
              </a:rPr>
              <a:t>, Islam </a:t>
            </a:r>
            <a:r>
              <a:rPr lang="en-US" sz="3600" dirty="0" err="1">
                <a:solidFill>
                  <a:srgbClr val="FFFF00"/>
                </a:solidFill>
                <a:effectLst/>
                <a:cs typeface="Traditional Arabic" panose="02020603050405020304" pitchFamily="18" charset="-78"/>
              </a:rPr>
              <a:t>masuk</a:t>
            </a:r>
            <a:r>
              <a:rPr lang="en-US" sz="3600" dirty="0">
                <a:solidFill>
                  <a:srgbClr val="FFFF00"/>
                </a:solidFill>
                <a:effectLst/>
                <a:cs typeface="Traditional Arabic" panose="02020603050405020304" pitchFamily="18" charset="-78"/>
              </a:rPr>
              <a:t> </a:t>
            </a:r>
            <a:r>
              <a:rPr lang="en-US" sz="3600" dirty="0" err="1">
                <a:solidFill>
                  <a:srgbClr val="FFFF00"/>
                </a:solidFill>
                <a:effectLst/>
                <a:cs typeface="Traditional Arabic" panose="02020603050405020304" pitchFamily="18" charset="-78"/>
              </a:rPr>
              <a:t>ke</a:t>
            </a:r>
            <a:r>
              <a:rPr lang="en-US" sz="3600" dirty="0">
                <a:solidFill>
                  <a:srgbClr val="FFFF00"/>
                </a:solidFill>
                <a:effectLst/>
                <a:cs typeface="Traditional Arabic" panose="02020603050405020304" pitchFamily="18" charset="-78"/>
              </a:rPr>
              <a:t> </a:t>
            </a:r>
            <a:r>
              <a:rPr lang="en-US" sz="3600" dirty="0" err="1">
                <a:solidFill>
                  <a:srgbClr val="FFFF00"/>
                </a:solidFill>
                <a:effectLst/>
                <a:cs typeface="Traditional Arabic" panose="02020603050405020304" pitchFamily="18" charset="-78"/>
              </a:rPr>
              <a:t>rantau</a:t>
            </a:r>
            <a:r>
              <a:rPr lang="en-US" sz="3600" dirty="0">
                <a:solidFill>
                  <a:srgbClr val="FFFF00"/>
                </a:solidFill>
                <a:effectLst/>
                <a:cs typeface="Traditional Arabic" panose="02020603050405020304" pitchFamily="18" charset="-78"/>
              </a:rPr>
              <a:t> </a:t>
            </a:r>
            <a:r>
              <a:rPr lang="en-US" sz="3600" dirty="0" err="1">
                <a:solidFill>
                  <a:srgbClr val="FFFF00"/>
                </a:solidFill>
                <a:effectLst/>
                <a:cs typeface="Traditional Arabic" panose="02020603050405020304" pitchFamily="18" charset="-78"/>
              </a:rPr>
              <a:t>ini</a:t>
            </a:r>
            <a:r>
              <a:rPr lang="en-US" sz="3600" dirty="0">
                <a:solidFill>
                  <a:srgbClr val="FFFF00"/>
                </a:solidFill>
                <a:effectLst/>
                <a:cs typeface="Traditional Arabic" panose="02020603050405020304" pitchFamily="18" charset="-78"/>
              </a:rPr>
              <a:t> </a:t>
            </a:r>
            <a:r>
              <a:rPr lang="en-US" sz="3600" dirty="0" err="1">
                <a:solidFill>
                  <a:srgbClr val="FFFF00"/>
                </a:solidFill>
                <a:effectLst/>
                <a:cs typeface="Traditional Arabic" panose="02020603050405020304" pitchFamily="18" charset="-78"/>
              </a:rPr>
              <a:t>dengan</a:t>
            </a:r>
            <a:r>
              <a:rPr lang="en-US" sz="3600" dirty="0">
                <a:solidFill>
                  <a:srgbClr val="FFFF00"/>
                </a:solidFill>
                <a:effectLst/>
                <a:cs typeface="Traditional Arabic" panose="02020603050405020304" pitchFamily="18" charset="-78"/>
              </a:rPr>
              <a:t> </a:t>
            </a:r>
            <a:r>
              <a:rPr lang="en-US" sz="3600" dirty="0" err="1">
                <a:solidFill>
                  <a:srgbClr val="FFFF00"/>
                </a:solidFill>
                <a:effectLst/>
                <a:cs typeface="Traditional Arabic" panose="02020603050405020304" pitchFamily="18" charset="-78"/>
              </a:rPr>
              <a:t>aman</a:t>
            </a:r>
            <a:r>
              <a:rPr lang="en-US" sz="3600" dirty="0">
                <a:solidFill>
                  <a:srgbClr val="FFFF00"/>
                </a:solidFill>
                <a:effectLst/>
                <a:cs typeface="Traditional Arabic" panose="02020603050405020304" pitchFamily="18" charset="-78"/>
              </a:rPr>
              <a:t> </a:t>
            </a:r>
            <a:r>
              <a:rPr lang="en-US" sz="3600" dirty="0" err="1">
                <a:solidFill>
                  <a:srgbClr val="FFFF00"/>
                </a:solidFill>
                <a:effectLst/>
                <a:cs typeface="Traditional Arabic" panose="02020603050405020304" pitchFamily="18" charset="-78"/>
              </a:rPr>
              <a:t>dan</a:t>
            </a:r>
            <a:r>
              <a:rPr lang="en-US" sz="3600" dirty="0">
                <a:solidFill>
                  <a:srgbClr val="FFFF00"/>
                </a:solidFill>
                <a:effectLst/>
                <a:cs typeface="Traditional Arabic" panose="02020603050405020304" pitchFamily="18" charset="-78"/>
              </a:rPr>
              <a:t> </a:t>
            </a:r>
            <a:r>
              <a:rPr lang="en-US" sz="3600" dirty="0" err="1">
                <a:solidFill>
                  <a:srgbClr val="FFFF00"/>
                </a:solidFill>
                <a:effectLst/>
                <a:cs typeface="Traditional Arabic" panose="02020603050405020304" pitchFamily="18" charset="-78"/>
              </a:rPr>
              <a:t>baik</a:t>
            </a:r>
            <a:r>
              <a:rPr lang="en-US" sz="3600" dirty="0">
                <a:solidFill>
                  <a:srgbClr val="FFFF00"/>
                </a:solidFill>
                <a:effectLst/>
                <a:cs typeface="Traditional Arabic" panose="02020603050405020304" pitchFamily="18" charset="-78"/>
              </a:rPr>
              <a:t>. </a:t>
            </a:r>
            <a:r>
              <a:rPr lang="en-US" sz="3600" dirty="0" err="1">
                <a:cs typeface="Traditional Arabic" panose="02020603050405020304" pitchFamily="18" charset="-78"/>
              </a:rPr>
              <a:t>Tiada</a:t>
            </a:r>
            <a:r>
              <a:rPr lang="en-US" sz="3600" dirty="0">
                <a:cs typeface="Traditional Arabic" panose="02020603050405020304" pitchFamily="18" charset="-78"/>
              </a:rPr>
              <a:t> </a:t>
            </a:r>
            <a:r>
              <a:rPr lang="en-US" sz="3600" dirty="0" err="1">
                <a:cs typeface="Traditional Arabic" panose="02020603050405020304" pitchFamily="18" charset="-78"/>
              </a:rPr>
              <a:t>pelampauan</a:t>
            </a:r>
            <a:r>
              <a:rPr lang="en-US" sz="3600" dirty="0">
                <a:cs typeface="Traditional Arabic" panose="02020603050405020304" pitchFamily="18" charset="-78"/>
              </a:rPr>
              <a:t> yang </a:t>
            </a:r>
            <a:r>
              <a:rPr lang="en-US" sz="3600" dirty="0" err="1">
                <a:cs typeface="Traditional Arabic" panose="02020603050405020304" pitchFamily="18" charset="-78"/>
              </a:rPr>
              <a:t>berlaku</a:t>
            </a:r>
            <a:r>
              <a:rPr lang="en-US" sz="3600" dirty="0">
                <a:cs typeface="Traditional Arabic" panose="02020603050405020304" pitchFamily="18" charset="-78"/>
              </a:rPr>
              <a:t>. </a:t>
            </a:r>
            <a:r>
              <a:rPr lang="en-US" sz="3600" dirty="0" err="1">
                <a:cs typeface="Traditional Arabic" panose="02020603050405020304" pitchFamily="18" charset="-78"/>
              </a:rPr>
              <a:t>Profesor</a:t>
            </a:r>
            <a:r>
              <a:rPr lang="en-US" sz="3600" dirty="0">
                <a:cs typeface="Traditional Arabic" panose="02020603050405020304" pitchFamily="18" charset="-78"/>
              </a:rPr>
              <a:t> A.H. Johns </a:t>
            </a:r>
            <a:r>
              <a:rPr lang="en-US" sz="3600" dirty="0" err="1" smtClean="0">
                <a:cs typeface="Traditional Arabic" panose="02020603050405020304" pitchFamily="18" charset="-78"/>
              </a:rPr>
              <a:t>dengan</a:t>
            </a:r>
            <a:r>
              <a:rPr lang="en-US" sz="3600" dirty="0" smtClean="0">
                <a:cs typeface="Traditional Arabic" panose="02020603050405020304" pitchFamily="18" charset="-78"/>
              </a:rPr>
              <a:t> </a:t>
            </a:r>
            <a:r>
              <a:rPr lang="en-US" sz="3600" dirty="0" err="1">
                <a:cs typeface="Traditional Arabic" panose="02020603050405020304" pitchFamily="18" charset="-78"/>
              </a:rPr>
              <a:t>tegas</a:t>
            </a:r>
            <a:r>
              <a:rPr lang="en-US" sz="3600" dirty="0">
                <a:cs typeface="Traditional Arabic" panose="02020603050405020304" pitchFamily="18" charset="-78"/>
              </a:rPr>
              <a:t> </a:t>
            </a:r>
            <a:r>
              <a:rPr lang="en-US" sz="3600" dirty="0" err="1">
                <a:cs typeface="Traditional Arabic" panose="02020603050405020304" pitchFamily="18" charset="-78"/>
              </a:rPr>
              <a:t>berasa</a:t>
            </a:r>
            <a:r>
              <a:rPr lang="en-US" sz="3600" dirty="0">
                <a:cs typeface="Traditional Arabic" panose="02020603050405020304" pitchFamily="18" charset="-78"/>
              </a:rPr>
              <a:t> </a:t>
            </a:r>
            <a:r>
              <a:rPr lang="en-US" sz="3600" dirty="0" err="1">
                <a:cs typeface="Traditional Arabic" panose="02020603050405020304" pitchFamily="18" charset="-78"/>
              </a:rPr>
              <a:t>bahawa</a:t>
            </a:r>
            <a:r>
              <a:rPr lang="en-US" sz="3600" dirty="0">
                <a:cs typeface="Traditional Arabic" panose="02020603050405020304" pitchFamily="18" charset="-78"/>
              </a:rPr>
              <a:t> </a:t>
            </a:r>
            <a:r>
              <a:rPr lang="en-US" sz="3600" dirty="0" err="1">
                <a:cs typeface="Traditional Arabic" panose="02020603050405020304" pitchFamily="18" charset="-78"/>
              </a:rPr>
              <a:t>pergerakan</a:t>
            </a:r>
            <a:r>
              <a:rPr lang="en-US" sz="3600" dirty="0">
                <a:cs typeface="Traditional Arabic" panose="02020603050405020304" pitchFamily="18" charset="-78"/>
              </a:rPr>
              <a:t> </a:t>
            </a:r>
            <a:r>
              <a:rPr lang="en-US" sz="3600" dirty="0" err="1">
                <a:cs typeface="Traditional Arabic" panose="02020603050405020304" pitchFamily="18" charset="-78"/>
              </a:rPr>
              <a:t>mistik</a:t>
            </a:r>
            <a:r>
              <a:rPr lang="en-US" sz="3600" dirty="0">
                <a:cs typeface="Traditional Arabic" panose="02020603050405020304" pitchFamily="18" charset="-78"/>
              </a:rPr>
              <a:t> </a:t>
            </a:r>
            <a:r>
              <a:rPr lang="en-US" sz="3600" dirty="0" err="1">
                <a:cs typeface="Traditional Arabic" panose="02020603050405020304" pitchFamily="18" charset="-78"/>
              </a:rPr>
              <a:t>ahli</a:t>
            </a:r>
            <a:r>
              <a:rPr lang="en-US" sz="3600" dirty="0">
                <a:cs typeface="Traditional Arabic" panose="02020603050405020304" pitchFamily="18" charset="-78"/>
              </a:rPr>
              <a:t> </a:t>
            </a:r>
            <a:r>
              <a:rPr lang="en-US" sz="3600" dirty="0" err="1">
                <a:cs typeface="Traditional Arabic" panose="02020603050405020304" pitchFamily="18" charset="-78"/>
              </a:rPr>
              <a:t>sufi</a:t>
            </a:r>
            <a:r>
              <a:rPr lang="en-US" sz="3600" dirty="0">
                <a:cs typeface="Traditional Arabic" panose="02020603050405020304" pitchFamily="18" charset="-78"/>
              </a:rPr>
              <a:t> yang </a:t>
            </a:r>
            <a:r>
              <a:rPr lang="en-US" sz="3600" dirty="0" err="1">
                <a:cs typeface="Traditional Arabic" panose="02020603050405020304" pitchFamily="18" charset="-78"/>
              </a:rPr>
              <a:t>ada</a:t>
            </a:r>
            <a:r>
              <a:rPr lang="en-US" sz="3600" dirty="0">
                <a:cs typeface="Traditional Arabic" panose="02020603050405020304" pitchFamily="18" charset="-78"/>
              </a:rPr>
              <a:t> </a:t>
            </a:r>
            <a:r>
              <a:rPr lang="en-US" sz="3600" dirty="0" err="1">
                <a:cs typeface="Traditional Arabic" panose="02020603050405020304" pitchFamily="18" charset="-78"/>
              </a:rPr>
              <a:t>hubungannya</a:t>
            </a:r>
            <a:r>
              <a:rPr lang="en-US" sz="3600" dirty="0">
                <a:cs typeface="Traditional Arabic" panose="02020603050405020304" pitchFamily="18" charset="-78"/>
              </a:rPr>
              <a:t> </a:t>
            </a:r>
            <a:r>
              <a:rPr lang="en-US" sz="3600" dirty="0" err="1">
                <a:cs typeface="Traditional Arabic" panose="02020603050405020304" pitchFamily="18" charset="-78"/>
              </a:rPr>
              <a:t>dengan</a:t>
            </a:r>
            <a:r>
              <a:rPr lang="en-US" sz="3600" dirty="0">
                <a:cs typeface="Traditional Arabic" panose="02020603050405020304" pitchFamily="18" charset="-78"/>
              </a:rPr>
              <a:t> </a:t>
            </a:r>
            <a:r>
              <a:rPr lang="en-US" sz="3600" dirty="0" err="1">
                <a:cs typeface="Traditional Arabic" panose="02020603050405020304" pitchFamily="18" charset="-78"/>
              </a:rPr>
              <a:t>organisasi</a:t>
            </a:r>
            <a:r>
              <a:rPr lang="en-US" sz="3600" dirty="0">
                <a:cs typeface="Traditional Arabic" panose="02020603050405020304" pitchFamily="18" charset="-78"/>
              </a:rPr>
              <a:t> </a:t>
            </a:r>
            <a:r>
              <a:rPr lang="en-US" sz="3600" dirty="0" err="1">
                <a:cs typeface="Traditional Arabic" panose="02020603050405020304" pitchFamily="18" charset="-78"/>
              </a:rPr>
              <a:t>peraturan</a:t>
            </a:r>
            <a:r>
              <a:rPr lang="en-US" sz="3600" dirty="0">
                <a:cs typeface="Traditional Arabic" panose="02020603050405020304" pitchFamily="18" charset="-78"/>
              </a:rPr>
              <a:t> </a:t>
            </a:r>
            <a:r>
              <a:rPr lang="en-US" sz="3600" dirty="0" err="1">
                <a:cs typeface="Traditional Arabic" panose="02020603050405020304" pitchFamily="18" charset="-78"/>
              </a:rPr>
              <a:t>keagamaan</a:t>
            </a:r>
            <a:r>
              <a:rPr lang="en-US" sz="3600" dirty="0">
                <a:cs typeface="Traditional Arabic" panose="02020603050405020304" pitchFamily="18" charset="-78"/>
              </a:rPr>
              <a:t> </a:t>
            </a:r>
            <a:r>
              <a:rPr lang="en-US" sz="3600" dirty="0" err="1">
                <a:cs typeface="Traditional Arabic" panose="02020603050405020304" pitchFamily="18" charset="-78"/>
              </a:rPr>
              <a:t>telah</a:t>
            </a:r>
            <a:r>
              <a:rPr lang="en-US" sz="3600" dirty="0">
                <a:cs typeface="Traditional Arabic" panose="02020603050405020304" pitchFamily="18" charset="-78"/>
              </a:rPr>
              <a:t> </a:t>
            </a:r>
            <a:r>
              <a:rPr lang="en-US" sz="3600" dirty="0" err="1">
                <a:cs typeface="Traditional Arabic" panose="02020603050405020304" pitchFamily="18" charset="-78"/>
              </a:rPr>
              <a:t>memajukan</a:t>
            </a:r>
            <a:r>
              <a:rPr lang="en-US" sz="3600" dirty="0">
                <a:cs typeface="Traditional Arabic" panose="02020603050405020304" pitchFamily="18" charset="-78"/>
              </a:rPr>
              <a:t> </a:t>
            </a:r>
            <a:r>
              <a:rPr lang="en-US" sz="3600" dirty="0" err="1">
                <a:cs typeface="Traditional Arabic" panose="02020603050405020304" pitchFamily="18" charset="-78"/>
              </a:rPr>
              <a:t>tamadun</a:t>
            </a:r>
            <a:r>
              <a:rPr lang="en-US" sz="3600" dirty="0">
                <a:cs typeface="Traditional Arabic" panose="02020603050405020304" pitchFamily="18" charset="-78"/>
              </a:rPr>
              <a:t> orang Islam di </a:t>
            </a:r>
            <a:r>
              <a:rPr lang="en-US" sz="3600" dirty="0" err="1" smtClean="0">
                <a:cs typeface="Traditional Arabic" panose="02020603050405020304" pitchFamily="18" charset="-78"/>
              </a:rPr>
              <a:t>Semenanjung</a:t>
            </a:r>
            <a:r>
              <a:rPr lang="en-US" sz="3600" dirty="0" smtClean="0">
                <a:cs typeface="Traditional Arabic" panose="02020603050405020304" pitchFamily="18" charset="-78"/>
              </a:rPr>
              <a:t> </a:t>
            </a:r>
            <a:r>
              <a:rPr lang="en-US" sz="3600" dirty="0">
                <a:cs typeface="Traditional Arabic" panose="02020603050405020304" pitchFamily="18" charset="-78"/>
              </a:rPr>
              <a:t>Tanah </a:t>
            </a:r>
            <a:r>
              <a:rPr lang="en-US" sz="3600" dirty="0" err="1">
                <a:cs typeface="Traditional Arabic" panose="02020603050405020304" pitchFamily="18" charset="-78"/>
              </a:rPr>
              <a:t>Melayu</a:t>
            </a:r>
            <a:r>
              <a:rPr lang="en-US" sz="3600" dirty="0">
                <a:cs typeface="Traditional Arabic" panose="02020603050405020304" pitchFamily="18" charset="-78"/>
              </a:rPr>
              <a:t>.</a:t>
            </a:r>
            <a:r>
              <a:rPr lang="en-US" sz="3600" dirty="0">
                <a:latin typeface="Traditional Arabic" panose="02020603050405020304" pitchFamily="18" charset="-78"/>
                <a:cs typeface="Traditional Arabic" panose="02020603050405020304" pitchFamily="18" charset="-78"/>
              </a:rPr>
              <a:t> </a:t>
            </a:r>
          </a:p>
        </p:txBody>
      </p:sp>
    </p:spTree>
    <p:extLst>
      <p:ext uri="{BB962C8B-B14F-4D97-AF65-F5344CB8AC3E}">
        <p14:creationId xmlns:p14="http://schemas.microsoft.com/office/powerpoint/2010/main" val="22287466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9552" y="404664"/>
            <a:ext cx="8394136" cy="5843736"/>
          </a:xfrm>
        </p:spPr>
        <p:txBody>
          <a:bodyPr>
            <a:normAutofit fontScale="92500"/>
          </a:bodyPr>
          <a:lstStyle/>
          <a:p>
            <a:r>
              <a:rPr lang="en-US" sz="4400" dirty="0" err="1"/>
              <a:t>Maklumat-maklumat</a:t>
            </a:r>
            <a:r>
              <a:rPr lang="en-US" sz="4400" dirty="0"/>
              <a:t> </a:t>
            </a:r>
            <a:r>
              <a:rPr lang="en-US" sz="4400" dirty="0" err="1"/>
              <a:t>seumpama</a:t>
            </a:r>
            <a:r>
              <a:rPr lang="en-US" sz="4400" dirty="0"/>
              <a:t> yang </a:t>
            </a:r>
            <a:r>
              <a:rPr lang="en-US" sz="4400" dirty="0" err="1"/>
              <a:t>tersebut</a:t>
            </a:r>
            <a:r>
              <a:rPr lang="en-US" sz="4400" dirty="0"/>
              <a:t> </a:t>
            </a:r>
            <a:r>
              <a:rPr lang="en-US" sz="4400" dirty="0" err="1"/>
              <a:t>adalah</a:t>
            </a:r>
            <a:r>
              <a:rPr lang="en-US" sz="4400" dirty="0"/>
              <a:t> </a:t>
            </a:r>
            <a:r>
              <a:rPr lang="en-US" sz="4400" dirty="0" err="1"/>
              <a:t>penting</a:t>
            </a:r>
            <a:r>
              <a:rPr lang="en-US" sz="4400" dirty="0"/>
              <a:t> </a:t>
            </a:r>
            <a:r>
              <a:rPr lang="en-US" sz="4400" dirty="0" err="1"/>
              <a:t>bagi</a:t>
            </a:r>
            <a:r>
              <a:rPr lang="en-US" sz="4400" dirty="0"/>
              <a:t> para </a:t>
            </a:r>
            <a:r>
              <a:rPr lang="en-US" sz="4400" dirty="0" err="1"/>
              <a:t>kaunselor</a:t>
            </a:r>
            <a:r>
              <a:rPr lang="en-US" sz="4400" dirty="0"/>
              <a:t> RRG agar </a:t>
            </a:r>
            <a:r>
              <a:rPr lang="en-US" sz="4400" dirty="0" err="1"/>
              <a:t>dapat</a:t>
            </a:r>
            <a:r>
              <a:rPr lang="en-US" sz="4400" dirty="0"/>
              <a:t> </a:t>
            </a:r>
            <a:r>
              <a:rPr lang="en-US" sz="4400" dirty="0" err="1"/>
              <a:t>bersemuka</a:t>
            </a:r>
            <a:r>
              <a:rPr lang="en-US" sz="4400" dirty="0"/>
              <a:t> </a:t>
            </a:r>
            <a:r>
              <a:rPr lang="en-US" sz="4400" dirty="0" err="1"/>
              <a:t>dengan</a:t>
            </a:r>
            <a:r>
              <a:rPr lang="en-US" sz="4400" dirty="0"/>
              <a:t> para </a:t>
            </a:r>
            <a:r>
              <a:rPr lang="en-US" sz="4400" dirty="0" err="1"/>
              <a:t>kaunseli</a:t>
            </a:r>
            <a:r>
              <a:rPr lang="en-US" sz="4400" dirty="0"/>
              <a:t> </a:t>
            </a:r>
            <a:r>
              <a:rPr lang="en-US" sz="4400" dirty="0" err="1"/>
              <a:t>dari</a:t>
            </a:r>
            <a:r>
              <a:rPr lang="en-US" sz="4400" dirty="0"/>
              <a:t> </a:t>
            </a:r>
            <a:r>
              <a:rPr lang="en-US" sz="4400" dirty="0" err="1"/>
              <a:t>kalangan</a:t>
            </a:r>
            <a:r>
              <a:rPr lang="en-US" sz="4400" dirty="0"/>
              <a:t> JI </a:t>
            </a:r>
            <a:r>
              <a:rPr lang="en-US" sz="4400" dirty="0" err="1"/>
              <a:t>dan</a:t>
            </a:r>
            <a:r>
              <a:rPr lang="en-US" sz="4400" dirty="0"/>
              <a:t> </a:t>
            </a:r>
            <a:r>
              <a:rPr lang="en-US" sz="4400" dirty="0" err="1"/>
              <a:t>puak-puak</a:t>
            </a:r>
            <a:r>
              <a:rPr lang="en-US" sz="4400" dirty="0"/>
              <a:t> </a:t>
            </a:r>
            <a:r>
              <a:rPr lang="en-US" sz="4400" dirty="0" err="1"/>
              <a:t>pelampau</a:t>
            </a:r>
            <a:r>
              <a:rPr lang="en-US" sz="4400" dirty="0"/>
              <a:t> </a:t>
            </a:r>
            <a:r>
              <a:rPr lang="en-US" sz="4400" dirty="0" err="1"/>
              <a:t>tanpa</a:t>
            </a:r>
            <a:r>
              <a:rPr lang="en-US" sz="4400" dirty="0"/>
              <a:t> </a:t>
            </a:r>
            <a:r>
              <a:rPr lang="en-US" sz="4400" dirty="0" err="1"/>
              <a:t>terkesan</a:t>
            </a:r>
            <a:r>
              <a:rPr lang="en-US" sz="4400" dirty="0"/>
              <a:t> </a:t>
            </a:r>
            <a:r>
              <a:rPr lang="en-US" sz="4400" dirty="0" err="1"/>
              <a:t>dengan</a:t>
            </a:r>
            <a:r>
              <a:rPr lang="en-US" sz="4400" dirty="0"/>
              <a:t> </a:t>
            </a:r>
            <a:r>
              <a:rPr lang="en-US" sz="4400" dirty="0" err="1"/>
              <a:t>pemikiran</a:t>
            </a:r>
            <a:r>
              <a:rPr lang="en-US" sz="4400" dirty="0"/>
              <a:t> </a:t>
            </a:r>
            <a:r>
              <a:rPr lang="en-US" sz="4400" dirty="0" err="1"/>
              <a:t>mereka</a:t>
            </a:r>
            <a:r>
              <a:rPr lang="en-US" sz="4400" dirty="0"/>
              <a:t> yang </a:t>
            </a:r>
            <a:r>
              <a:rPr lang="en-US" sz="4400" dirty="0" err="1"/>
              <a:t>lebih</a:t>
            </a:r>
            <a:r>
              <a:rPr lang="en-US" sz="4400" dirty="0"/>
              <a:t> </a:t>
            </a:r>
            <a:r>
              <a:rPr lang="en-US" sz="4400" dirty="0" err="1"/>
              <a:t>menjurus</a:t>
            </a:r>
            <a:r>
              <a:rPr lang="en-US" sz="4400" dirty="0"/>
              <a:t> </a:t>
            </a:r>
            <a:r>
              <a:rPr lang="en-US" sz="4400" dirty="0" err="1"/>
              <a:t>kepada</a:t>
            </a:r>
            <a:r>
              <a:rPr lang="en-US" sz="4400" dirty="0"/>
              <a:t> </a:t>
            </a:r>
            <a:r>
              <a:rPr lang="en-US" sz="4400" dirty="0" err="1"/>
              <a:t>pelampauan</a:t>
            </a:r>
            <a:r>
              <a:rPr lang="en-US" sz="4400" dirty="0"/>
              <a:t>. </a:t>
            </a:r>
            <a:endParaRPr lang="en-US" sz="4400" dirty="0" smtClean="0"/>
          </a:p>
        </p:txBody>
      </p:sp>
    </p:spTree>
    <p:extLst>
      <p:ext uri="{BB962C8B-B14F-4D97-AF65-F5344CB8AC3E}">
        <p14:creationId xmlns:p14="http://schemas.microsoft.com/office/powerpoint/2010/main" val="20046738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9552" y="620688"/>
            <a:ext cx="8394136" cy="5627712"/>
          </a:xfrm>
        </p:spPr>
        <p:txBody>
          <a:bodyPr>
            <a:normAutofit/>
          </a:bodyPr>
          <a:lstStyle/>
          <a:p>
            <a:r>
              <a:rPr lang="en-US" sz="4000" dirty="0"/>
              <a:t>Islam di </a:t>
            </a:r>
            <a:r>
              <a:rPr lang="en-US" sz="4000" dirty="0" err="1"/>
              <a:t>rantau</a:t>
            </a:r>
            <a:r>
              <a:rPr lang="en-US" sz="4000" dirty="0"/>
              <a:t> </a:t>
            </a:r>
            <a:r>
              <a:rPr lang="en-US" sz="4000" dirty="0" err="1"/>
              <a:t>ini</a:t>
            </a:r>
            <a:r>
              <a:rPr lang="en-US" sz="4000" dirty="0"/>
              <a:t> </a:t>
            </a:r>
            <a:r>
              <a:rPr lang="en-US" sz="4000" dirty="0" err="1"/>
              <a:t>bahkan</a:t>
            </a:r>
            <a:r>
              <a:rPr lang="en-US" sz="4000" dirty="0"/>
              <a:t> di mana-mana </a:t>
            </a:r>
            <a:r>
              <a:rPr lang="en-US" sz="4000" dirty="0" err="1"/>
              <a:t>tidak</a:t>
            </a:r>
            <a:r>
              <a:rPr lang="en-US" sz="4000" dirty="0"/>
              <a:t> </a:t>
            </a:r>
            <a:r>
              <a:rPr lang="en-US" sz="4000" dirty="0" err="1"/>
              <a:t>memerlukan</a:t>
            </a:r>
            <a:r>
              <a:rPr lang="en-US" sz="4000" dirty="0"/>
              <a:t> </a:t>
            </a:r>
            <a:r>
              <a:rPr lang="en-US" sz="4000" dirty="0" err="1"/>
              <a:t>pelampauan</a:t>
            </a:r>
            <a:r>
              <a:rPr lang="en-US" sz="4000" dirty="0"/>
              <a:t> </a:t>
            </a:r>
            <a:r>
              <a:rPr lang="en-US" sz="4000" dirty="0" err="1"/>
              <a:t>sebaliknya</a:t>
            </a:r>
            <a:r>
              <a:rPr lang="en-US" sz="4000" dirty="0"/>
              <a:t> Islam </a:t>
            </a:r>
            <a:r>
              <a:rPr lang="en-US" sz="4000" dirty="0" err="1"/>
              <a:t>mampu</a:t>
            </a:r>
            <a:r>
              <a:rPr lang="en-US" sz="4000" dirty="0"/>
              <a:t> </a:t>
            </a:r>
            <a:r>
              <a:rPr lang="en-US" sz="4000" dirty="0" err="1"/>
              <a:t>membangun</a:t>
            </a:r>
            <a:r>
              <a:rPr lang="en-US" sz="4000" dirty="0"/>
              <a:t> </a:t>
            </a:r>
            <a:r>
              <a:rPr lang="en-US" sz="4000" dirty="0" err="1"/>
              <a:t>dengan</a:t>
            </a:r>
            <a:r>
              <a:rPr lang="en-US" sz="4000" dirty="0"/>
              <a:t> </a:t>
            </a:r>
            <a:r>
              <a:rPr lang="en-US" sz="4000" dirty="0" err="1"/>
              <a:t>kesederhanaannya</a:t>
            </a:r>
            <a:r>
              <a:rPr lang="en-US" sz="4000" dirty="0"/>
              <a:t>. </a:t>
            </a:r>
            <a:r>
              <a:rPr lang="en-US" sz="4000" dirty="0" err="1"/>
              <a:t>Kesufian</a:t>
            </a:r>
            <a:r>
              <a:rPr lang="en-US" sz="4000" dirty="0"/>
              <a:t> </a:t>
            </a:r>
            <a:r>
              <a:rPr lang="en-US" sz="4000" dirty="0" err="1"/>
              <a:t>adalah</a:t>
            </a:r>
            <a:r>
              <a:rPr lang="en-US" sz="4000" dirty="0"/>
              <a:t> </a:t>
            </a:r>
            <a:r>
              <a:rPr lang="en-US" sz="4000" dirty="0" err="1"/>
              <a:t>antara</a:t>
            </a:r>
            <a:r>
              <a:rPr lang="en-US" sz="4000" dirty="0"/>
              <a:t> </a:t>
            </a:r>
            <a:r>
              <a:rPr lang="en-US" sz="4000" dirty="0" err="1"/>
              <a:t>cara</a:t>
            </a:r>
            <a:r>
              <a:rPr lang="en-US" sz="4000" dirty="0"/>
              <a:t> </a:t>
            </a:r>
            <a:r>
              <a:rPr lang="en-US" sz="4000" dirty="0" err="1" smtClean="0"/>
              <a:t>pem-bangunan</a:t>
            </a:r>
            <a:r>
              <a:rPr lang="en-US" sz="4000" dirty="0"/>
              <a:t>, </a:t>
            </a:r>
            <a:r>
              <a:rPr lang="en-US" sz="4000" dirty="0" err="1"/>
              <a:t>kemajuan</a:t>
            </a:r>
            <a:r>
              <a:rPr lang="en-US" sz="4000" dirty="0"/>
              <a:t> </a:t>
            </a:r>
            <a:r>
              <a:rPr lang="en-US" sz="4000" dirty="0" err="1"/>
              <a:t>dan</a:t>
            </a:r>
            <a:r>
              <a:rPr lang="en-US" sz="4000" dirty="0"/>
              <a:t> </a:t>
            </a:r>
            <a:r>
              <a:rPr lang="en-US" sz="4000" dirty="0" err="1"/>
              <a:t>keutuhan</a:t>
            </a:r>
            <a:r>
              <a:rPr lang="en-US" sz="4000" dirty="0"/>
              <a:t> </a:t>
            </a:r>
            <a:r>
              <a:rPr lang="en-US" sz="4000" dirty="0" err="1"/>
              <a:t>negara</a:t>
            </a:r>
            <a:r>
              <a:rPr lang="en-US" sz="4000" dirty="0"/>
              <a:t> Islam. </a:t>
            </a:r>
          </a:p>
        </p:txBody>
      </p:sp>
    </p:spTree>
    <p:extLst>
      <p:ext uri="{BB962C8B-B14F-4D97-AF65-F5344CB8AC3E}">
        <p14:creationId xmlns:p14="http://schemas.microsoft.com/office/powerpoint/2010/main" val="20952011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1560" y="548680"/>
            <a:ext cx="8322128" cy="5699720"/>
          </a:xfrm>
        </p:spPr>
        <p:txBody>
          <a:bodyPr>
            <a:normAutofit/>
          </a:bodyPr>
          <a:lstStyle/>
          <a:p>
            <a:r>
              <a:rPr lang="en-US" sz="3600" dirty="0" err="1"/>
              <a:t>Untuk</a:t>
            </a:r>
            <a:r>
              <a:rPr lang="en-US" sz="3600" dirty="0"/>
              <a:t> </a:t>
            </a:r>
            <a:r>
              <a:rPr lang="en-US" sz="3600" dirty="0" err="1"/>
              <a:t>menanamkan</a:t>
            </a:r>
            <a:r>
              <a:rPr lang="en-US" sz="3600" dirty="0"/>
              <a:t> </a:t>
            </a:r>
            <a:r>
              <a:rPr lang="en-US" sz="3600" dirty="0" err="1"/>
              <a:t>maklumat</a:t>
            </a:r>
            <a:r>
              <a:rPr lang="en-US" sz="3600" dirty="0"/>
              <a:t> </a:t>
            </a:r>
            <a:r>
              <a:rPr lang="en-US" sz="3600" dirty="0" err="1"/>
              <a:t>dan</a:t>
            </a:r>
            <a:r>
              <a:rPr lang="en-US" sz="3600" dirty="0"/>
              <a:t> </a:t>
            </a:r>
            <a:r>
              <a:rPr lang="en-US" sz="3600" dirty="0" err="1"/>
              <a:t>pengetahuan</a:t>
            </a:r>
            <a:r>
              <a:rPr lang="en-US" sz="3600" dirty="0"/>
              <a:t> </a:t>
            </a:r>
            <a:r>
              <a:rPr lang="en-US" sz="3600" dirty="0" err="1"/>
              <a:t>ini</a:t>
            </a:r>
            <a:r>
              <a:rPr lang="en-US" sz="3600" dirty="0"/>
              <a:t> </a:t>
            </a:r>
            <a:r>
              <a:rPr lang="en-US" sz="3600" dirty="0" err="1"/>
              <a:t>kepada</a:t>
            </a:r>
            <a:r>
              <a:rPr lang="en-US" sz="3600" dirty="0"/>
              <a:t> para </a:t>
            </a:r>
            <a:r>
              <a:rPr lang="en-US" sz="3600" dirty="0" err="1"/>
              <a:t>tahanan</a:t>
            </a:r>
            <a:r>
              <a:rPr lang="en-US" sz="3600" dirty="0"/>
              <a:t> </a:t>
            </a:r>
            <a:r>
              <a:rPr lang="en-US" sz="3600" dirty="0" err="1"/>
              <a:t>dan</a:t>
            </a:r>
            <a:r>
              <a:rPr lang="en-US" sz="3600" dirty="0"/>
              <a:t> para </a:t>
            </a:r>
            <a:r>
              <a:rPr lang="en-US" sz="3600" dirty="0" err="1"/>
              <a:t>pelampau</a:t>
            </a:r>
            <a:r>
              <a:rPr lang="en-US" sz="3600" dirty="0"/>
              <a:t> para </a:t>
            </a:r>
            <a:r>
              <a:rPr lang="en-US" sz="3600" dirty="0" err="1"/>
              <a:t>kaunselor</a:t>
            </a:r>
            <a:r>
              <a:rPr lang="en-US" sz="3600" dirty="0"/>
              <a:t> </a:t>
            </a:r>
            <a:r>
              <a:rPr lang="en-US" sz="3600" dirty="0" err="1"/>
              <a:t>boleh</a:t>
            </a:r>
            <a:r>
              <a:rPr lang="en-US" sz="3600" dirty="0"/>
              <a:t> </a:t>
            </a:r>
            <a:r>
              <a:rPr lang="en-US" sz="3600" dirty="0" err="1"/>
              <a:t>dengan</a:t>
            </a:r>
            <a:r>
              <a:rPr lang="en-US" sz="3600" dirty="0"/>
              <a:t> </a:t>
            </a:r>
            <a:r>
              <a:rPr lang="en-US" sz="3600" dirty="0" err="1"/>
              <a:t>bijak</a:t>
            </a:r>
            <a:r>
              <a:rPr lang="en-US" sz="3600" dirty="0"/>
              <a:t> </a:t>
            </a:r>
            <a:r>
              <a:rPr lang="en-US" sz="3600" dirty="0" err="1"/>
              <a:t>mengemukakan</a:t>
            </a:r>
            <a:r>
              <a:rPr lang="en-US" sz="3600" dirty="0"/>
              <a:t> </a:t>
            </a:r>
            <a:r>
              <a:rPr lang="en-US" sz="3600" dirty="0" err="1"/>
              <a:t>soalan-soalan</a:t>
            </a:r>
            <a:r>
              <a:rPr lang="en-US" sz="3600" dirty="0"/>
              <a:t> yang </a:t>
            </a:r>
            <a:r>
              <a:rPr lang="en-US" sz="3600" dirty="0" err="1"/>
              <a:t>dapat</a:t>
            </a:r>
            <a:r>
              <a:rPr lang="en-US" sz="3600" dirty="0"/>
              <a:t> </a:t>
            </a:r>
            <a:r>
              <a:rPr lang="en-US" sz="3600" dirty="0" err="1"/>
              <a:t>membuka</a:t>
            </a:r>
            <a:r>
              <a:rPr lang="en-US" sz="3600" dirty="0"/>
              <a:t> </a:t>
            </a:r>
            <a:r>
              <a:rPr lang="en-US" sz="3600" dirty="0" err="1"/>
              <a:t>pemikiran</a:t>
            </a:r>
            <a:r>
              <a:rPr lang="en-US" sz="3600" dirty="0"/>
              <a:t> </a:t>
            </a:r>
            <a:r>
              <a:rPr lang="en-US" sz="3600" dirty="0" err="1"/>
              <a:t>mereka</a:t>
            </a:r>
            <a:r>
              <a:rPr lang="en-US" sz="3600" dirty="0"/>
              <a:t> </a:t>
            </a:r>
            <a:r>
              <a:rPr lang="en-US" sz="3600" dirty="0" err="1"/>
              <a:t>melalui</a:t>
            </a:r>
            <a:r>
              <a:rPr lang="en-US" sz="3600" dirty="0"/>
              <a:t> </a:t>
            </a:r>
            <a:r>
              <a:rPr lang="en-US" sz="3600" dirty="0" err="1"/>
              <a:t>teknik</a:t>
            </a:r>
            <a:r>
              <a:rPr lang="en-US" sz="3600" dirty="0"/>
              <a:t> </a:t>
            </a:r>
            <a:r>
              <a:rPr lang="en-US" sz="3600" dirty="0" err="1"/>
              <a:t>kaunseling</a:t>
            </a:r>
            <a:r>
              <a:rPr lang="en-US" sz="3600" dirty="0"/>
              <a:t> </a:t>
            </a:r>
            <a:r>
              <a:rPr lang="en-US" sz="3600" dirty="0" err="1"/>
              <a:t>menurut</a:t>
            </a:r>
            <a:r>
              <a:rPr lang="en-US" sz="3600" dirty="0"/>
              <a:t> </a:t>
            </a:r>
            <a:r>
              <a:rPr lang="en-US" sz="3600" dirty="0" err="1"/>
              <a:t>perspektif</a:t>
            </a:r>
            <a:r>
              <a:rPr lang="en-US" sz="3600" dirty="0"/>
              <a:t> Islam</a:t>
            </a:r>
            <a:r>
              <a:rPr lang="en-US" sz="3600" dirty="0" smtClean="0"/>
              <a:t>.</a:t>
            </a:r>
            <a:endParaRPr lang="en-US" sz="3600" dirty="0"/>
          </a:p>
        </p:txBody>
      </p:sp>
    </p:spTree>
    <p:extLst>
      <p:ext uri="{BB962C8B-B14F-4D97-AF65-F5344CB8AC3E}">
        <p14:creationId xmlns:p14="http://schemas.microsoft.com/office/powerpoint/2010/main" val="35441670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620688"/>
            <a:ext cx="8538152" cy="5627712"/>
          </a:xfrm>
        </p:spPr>
        <p:txBody>
          <a:bodyPr/>
          <a:lstStyle/>
          <a:p>
            <a:r>
              <a:rPr lang="en-SG" sz="3600" dirty="0" err="1" smtClean="0"/>
              <a:t>Namun</a:t>
            </a:r>
            <a:r>
              <a:rPr lang="en-SG" sz="3600" dirty="0" smtClean="0"/>
              <a:t> </a:t>
            </a:r>
            <a:r>
              <a:rPr lang="en-SG" sz="3600" dirty="0" err="1" smtClean="0"/>
              <a:t>kerana</a:t>
            </a:r>
            <a:r>
              <a:rPr lang="en-SG" sz="3600" dirty="0" smtClean="0"/>
              <a:t> </a:t>
            </a:r>
            <a:r>
              <a:rPr lang="en-SG" sz="3600" dirty="0" err="1" smtClean="0"/>
              <a:t>keterbatasan</a:t>
            </a:r>
            <a:r>
              <a:rPr lang="en-SG" sz="3600" dirty="0" smtClean="0"/>
              <a:t> </a:t>
            </a:r>
            <a:r>
              <a:rPr lang="en-SG" sz="3600" dirty="0" err="1" smtClean="0"/>
              <a:t>waktu</a:t>
            </a:r>
            <a:r>
              <a:rPr lang="en-SG" sz="3600" dirty="0" smtClean="0"/>
              <a:t> </a:t>
            </a:r>
            <a:r>
              <a:rPr lang="en-SG" sz="3600" dirty="0" err="1" smtClean="0"/>
              <a:t>kertaskerja</a:t>
            </a:r>
            <a:r>
              <a:rPr lang="en-SG" sz="3600" dirty="0" smtClean="0"/>
              <a:t> </a:t>
            </a:r>
            <a:r>
              <a:rPr lang="en-SG" sz="3600" dirty="0" err="1" smtClean="0"/>
              <a:t>ini</a:t>
            </a:r>
            <a:r>
              <a:rPr lang="en-SG" sz="3600" dirty="0" smtClean="0"/>
              <a:t> </a:t>
            </a:r>
            <a:r>
              <a:rPr lang="en-SG" sz="3600" dirty="0" err="1" smtClean="0"/>
              <a:t>hanya</a:t>
            </a:r>
            <a:r>
              <a:rPr lang="en-SG" sz="3600" dirty="0" smtClean="0"/>
              <a:t> </a:t>
            </a:r>
            <a:r>
              <a:rPr lang="en-SG" sz="3600" dirty="0" err="1" smtClean="0"/>
              <a:t>akan</a:t>
            </a:r>
            <a:r>
              <a:rPr lang="en-SG" sz="3600" dirty="0" smtClean="0"/>
              <a:t> </a:t>
            </a:r>
            <a:r>
              <a:rPr lang="en-SG" sz="3600" dirty="0" err="1" smtClean="0"/>
              <a:t>menyentuh</a:t>
            </a:r>
            <a:r>
              <a:rPr lang="en-SG" sz="3600" dirty="0" smtClean="0"/>
              <a:t> </a:t>
            </a:r>
            <a:r>
              <a:rPr lang="en-SG" sz="3600" dirty="0" err="1" smtClean="0"/>
              <a:t>aspek-aspek</a:t>
            </a:r>
            <a:r>
              <a:rPr lang="en-SG" sz="3600" dirty="0" smtClean="0"/>
              <a:t> </a:t>
            </a:r>
            <a:r>
              <a:rPr lang="en-SG" sz="3600" dirty="0" err="1" smtClean="0"/>
              <a:t>tertentu</a:t>
            </a:r>
            <a:r>
              <a:rPr lang="en-SG" sz="3600" dirty="0" smtClean="0"/>
              <a:t> </a:t>
            </a:r>
            <a:r>
              <a:rPr lang="en-SG" sz="3600" dirty="0" err="1" smtClean="0"/>
              <a:t>dari</a:t>
            </a:r>
            <a:r>
              <a:rPr lang="en-SG" sz="3600" dirty="0" smtClean="0"/>
              <a:t> </a:t>
            </a:r>
            <a:r>
              <a:rPr lang="en-SG" sz="3600" dirty="0" err="1" smtClean="0"/>
              <a:t>ilmu</a:t>
            </a:r>
            <a:r>
              <a:rPr lang="en-SG" sz="3600" dirty="0" smtClean="0"/>
              <a:t> </a:t>
            </a:r>
            <a:r>
              <a:rPr lang="en-SG" sz="3600" dirty="0" err="1" smtClean="0"/>
              <a:t>kaunseling</a:t>
            </a:r>
            <a:r>
              <a:rPr lang="en-SG" sz="3600" dirty="0" smtClean="0"/>
              <a:t> </a:t>
            </a:r>
            <a:r>
              <a:rPr lang="en-SG" sz="3600" dirty="0" err="1" smtClean="0"/>
              <a:t>dan</a:t>
            </a:r>
            <a:r>
              <a:rPr lang="en-SG" sz="3600" dirty="0" smtClean="0"/>
              <a:t> </a:t>
            </a:r>
            <a:r>
              <a:rPr lang="en-SG" sz="3600" dirty="0" err="1" smtClean="0"/>
              <a:t>pengalaman</a:t>
            </a:r>
            <a:r>
              <a:rPr lang="en-SG" sz="3600" dirty="0" smtClean="0"/>
              <a:t> </a:t>
            </a:r>
            <a:r>
              <a:rPr lang="en-SG" sz="3600" dirty="0" err="1" smtClean="0"/>
              <a:t>para</a:t>
            </a:r>
            <a:r>
              <a:rPr lang="en-SG" sz="3600" dirty="0" smtClean="0"/>
              <a:t> </a:t>
            </a:r>
            <a:r>
              <a:rPr lang="en-SG" sz="3600" dirty="0" err="1" smtClean="0"/>
              <a:t>kaunselor</a:t>
            </a:r>
            <a:r>
              <a:rPr lang="en-SG" sz="3600" dirty="0" smtClean="0"/>
              <a:t> RRG.</a:t>
            </a:r>
          </a:p>
          <a:p>
            <a:pPr>
              <a:buNone/>
            </a:pPr>
            <a:endParaRPr lang="en-SG"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solidFill>
                  <a:srgbClr val="FFFF00"/>
                </a:solidFill>
                <a:effectLst/>
              </a:rPr>
              <a:t>8. </a:t>
            </a:r>
            <a:r>
              <a:rPr lang="en-US" sz="3600" dirty="0" err="1" smtClean="0">
                <a:solidFill>
                  <a:srgbClr val="FFFF00"/>
                </a:solidFill>
                <a:effectLst/>
              </a:rPr>
              <a:t>Pendekatan</a:t>
            </a:r>
            <a:r>
              <a:rPr lang="en-US" sz="3600" dirty="0" smtClean="0">
                <a:solidFill>
                  <a:srgbClr val="FFFF00"/>
                </a:solidFill>
                <a:effectLst/>
              </a:rPr>
              <a:t> </a:t>
            </a:r>
            <a:r>
              <a:rPr lang="en-US" sz="3600" dirty="0" err="1" smtClean="0">
                <a:solidFill>
                  <a:srgbClr val="FFFF00"/>
                </a:solidFill>
                <a:effectLst/>
              </a:rPr>
              <a:t>dan</a:t>
            </a:r>
            <a:r>
              <a:rPr lang="en-US" sz="3600" dirty="0" smtClean="0">
                <a:solidFill>
                  <a:srgbClr val="FFFF00"/>
                </a:solidFill>
                <a:effectLst/>
              </a:rPr>
              <a:t> </a:t>
            </a:r>
            <a:r>
              <a:rPr lang="en-US" sz="3600" dirty="0" err="1" smtClean="0">
                <a:solidFill>
                  <a:srgbClr val="FFFF00"/>
                </a:solidFill>
                <a:effectLst/>
              </a:rPr>
              <a:t>teknik</a:t>
            </a:r>
            <a:r>
              <a:rPr lang="en-US" sz="3600" dirty="0" smtClean="0">
                <a:solidFill>
                  <a:srgbClr val="FFFF00"/>
                </a:solidFill>
                <a:effectLst/>
              </a:rPr>
              <a:t> </a:t>
            </a:r>
            <a:r>
              <a:rPr lang="en-US" sz="3600" dirty="0" err="1" smtClean="0">
                <a:solidFill>
                  <a:srgbClr val="FFFF00"/>
                </a:solidFill>
                <a:effectLst/>
              </a:rPr>
              <a:t>kaunseling</a:t>
            </a:r>
            <a:r>
              <a:rPr lang="en-US" sz="3600" dirty="0" smtClean="0">
                <a:solidFill>
                  <a:srgbClr val="FFFF00"/>
                </a:solidFill>
                <a:effectLst/>
              </a:rPr>
              <a:t> </a:t>
            </a:r>
            <a:r>
              <a:rPr lang="en-US" sz="3600" dirty="0" err="1" smtClean="0">
                <a:solidFill>
                  <a:srgbClr val="FFFF00"/>
                </a:solidFill>
                <a:effectLst/>
              </a:rPr>
              <a:t>dari</a:t>
            </a:r>
            <a:r>
              <a:rPr lang="en-US" sz="3600" dirty="0" smtClean="0">
                <a:solidFill>
                  <a:srgbClr val="FFFF00"/>
                </a:solidFill>
                <a:effectLst/>
              </a:rPr>
              <a:t> </a:t>
            </a:r>
            <a:r>
              <a:rPr lang="en-US" sz="3600" dirty="0" err="1" smtClean="0">
                <a:solidFill>
                  <a:srgbClr val="FFFF00"/>
                </a:solidFill>
                <a:effectLst/>
              </a:rPr>
              <a:t>sudut</a:t>
            </a:r>
            <a:r>
              <a:rPr lang="en-US" sz="3600" dirty="0" smtClean="0">
                <a:solidFill>
                  <a:srgbClr val="FFFF00"/>
                </a:solidFill>
                <a:effectLst/>
              </a:rPr>
              <a:t> </a:t>
            </a:r>
            <a:r>
              <a:rPr lang="en-US" sz="3600" dirty="0" err="1" smtClean="0">
                <a:solidFill>
                  <a:srgbClr val="FFFF00"/>
                </a:solidFill>
                <a:effectLst/>
              </a:rPr>
              <a:t>kacamata</a:t>
            </a:r>
            <a:r>
              <a:rPr lang="en-US" sz="3600" dirty="0" smtClean="0">
                <a:solidFill>
                  <a:srgbClr val="FFFF00"/>
                </a:solidFill>
                <a:effectLst/>
              </a:rPr>
              <a:t> Islam.</a:t>
            </a:r>
            <a:endParaRPr lang="en-US" sz="3600" dirty="0">
              <a:solidFill>
                <a:srgbClr val="FFFF00"/>
              </a:solidFill>
              <a:effectLst/>
            </a:endParaRPr>
          </a:p>
        </p:txBody>
      </p:sp>
      <p:sp>
        <p:nvSpPr>
          <p:cNvPr id="3" name="Content Placeholder 2"/>
          <p:cNvSpPr>
            <a:spLocks noGrp="1"/>
          </p:cNvSpPr>
          <p:nvPr>
            <p:ph idx="1"/>
          </p:nvPr>
        </p:nvSpPr>
        <p:spPr>
          <a:xfrm>
            <a:off x="395536" y="1700808"/>
            <a:ext cx="8538152" cy="4547592"/>
          </a:xfrm>
        </p:spPr>
        <p:txBody>
          <a:bodyPr>
            <a:normAutofit/>
          </a:bodyPr>
          <a:lstStyle/>
          <a:p>
            <a:endParaRPr lang="en-US" sz="2600" dirty="0" smtClean="0"/>
          </a:p>
          <a:p>
            <a:r>
              <a:rPr lang="en-US" sz="3600" dirty="0" err="1" smtClean="0"/>
              <a:t>Berdasarkan</a:t>
            </a:r>
            <a:r>
              <a:rPr lang="en-US" sz="3600" dirty="0" smtClean="0"/>
              <a:t> </a:t>
            </a:r>
            <a:r>
              <a:rPr lang="en-US" sz="3600" dirty="0" err="1"/>
              <a:t>firman</a:t>
            </a:r>
            <a:r>
              <a:rPr lang="en-US" sz="3600" dirty="0"/>
              <a:t> Allah s.w.t. </a:t>
            </a:r>
            <a:r>
              <a:rPr lang="en-US" sz="3600" dirty="0" err="1"/>
              <a:t>dalam</a:t>
            </a:r>
            <a:r>
              <a:rPr lang="en-US" sz="3600" dirty="0"/>
              <a:t> surah al-</a:t>
            </a:r>
            <a:r>
              <a:rPr lang="en-US" sz="3600" dirty="0" err="1"/>
              <a:t>Maidah</a:t>
            </a:r>
            <a:r>
              <a:rPr lang="en-US" sz="3600" dirty="0"/>
              <a:t> </a:t>
            </a:r>
            <a:r>
              <a:rPr lang="en-US" sz="3600" dirty="0" err="1"/>
              <a:t>ayat</a:t>
            </a:r>
            <a:r>
              <a:rPr lang="en-US" sz="3600" dirty="0"/>
              <a:t> 3, </a:t>
            </a:r>
            <a:r>
              <a:rPr lang="en-US" sz="3600" dirty="0" err="1"/>
              <a:t>kita</a:t>
            </a:r>
            <a:r>
              <a:rPr lang="en-US" sz="3600" dirty="0"/>
              <a:t> </a:t>
            </a:r>
            <a:r>
              <a:rPr lang="en-US" sz="3600" dirty="0" err="1"/>
              <a:t>menyakini</a:t>
            </a:r>
            <a:r>
              <a:rPr lang="en-US" sz="3600" dirty="0"/>
              <a:t> </a:t>
            </a:r>
            <a:r>
              <a:rPr lang="en-US" sz="3600" dirty="0" err="1"/>
              <a:t>bahawa</a:t>
            </a:r>
            <a:r>
              <a:rPr lang="en-US" sz="3600" dirty="0"/>
              <a:t> </a:t>
            </a:r>
            <a:r>
              <a:rPr lang="en-US" sz="3600" dirty="0" err="1"/>
              <a:t>dalam</a:t>
            </a:r>
            <a:r>
              <a:rPr lang="en-US" sz="3600" dirty="0"/>
              <a:t> Islam </a:t>
            </a:r>
            <a:r>
              <a:rPr lang="en-US" sz="3600" dirty="0" err="1"/>
              <a:t>semua</a:t>
            </a:r>
            <a:r>
              <a:rPr lang="en-US" sz="3600" dirty="0"/>
              <a:t> yang </a:t>
            </a:r>
            <a:r>
              <a:rPr lang="en-US" sz="3600" dirty="0" err="1"/>
              <a:t>diperlukan</a:t>
            </a:r>
            <a:r>
              <a:rPr lang="en-US" sz="3600" dirty="0"/>
              <a:t> </a:t>
            </a:r>
            <a:r>
              <a:rPr lang="en-US" sz="3600" dirty="0" err="1"/>
              <a:t>ada</a:t>
            </a:r>
            <a:r>
              <a:rPr lang="en-US" sz="3600" dirty="0"/>
              <a:t> </a:t>
            </a:r>
            <a:r>
              <a:rPr lang="en-US" sz="3600" dirty="0" err="1"/>
              <a:t>tersedia</a:t>
            </a:r>
            <a:r>
              <a:rPr lang="en-US" sz="3600" dirty="0"/>
              <a:t> </a:t>
            </a:r>
            <a:r>
              <a:rPr lang="en-US" sz="3600" dirty="0" err="1"/>
              <a:t>termasuk</a:t>
            </a:r>
            <a:r>
              <a:rPr lang="en-US" sz="3600" dirty="0"/>
              <a:t> </a:t>
            </a:r>
            <a:r>
              <a:rPr lang="en-US" sz="3600" dirty="0" err="1"/>
              <a:t>keperluan</a:t>
            </a:r>
            <a:r>
              <a:rPr lang="en-US" sz="3600" dirty="0"/>
              <a:t> </a:t>
            </a:r>
            <a:r>
              <a:rPr lang="en-US" sz="3600" dirty="0" err="1"/>
              <a:t>dalam</a:t>
            </a:r>
            <a:r>
              <a:rPr lang="en-US" sz="3600" dirty="0"/>
              <a:t> </a:t>
            </a:r>
            <a:r>
              <a:rPr lang="en-US" sz="3600" dirty="0" err="1"/>
              <a:t>kaunseling</a:t>
            </a:r>
            <a:r>
              <a:rPr lang="en-US" sz="3600" dirty="0"/>
              <a:t>, Allah </a:t>
            </a:r>
            <a:r>
              <a:rPr lang="en-US" sz="3600" dirty="0" err="1"/>
              <a:t>s.w.t</a:t>
            </a:r>
            <a:r>
              <a:rPr lang="en-US" sz="3600" dirty="0"/>
              <a:t>. </a:t>
            </a:r>
            <a:r>
              <a:rPr lang="en-US" sz="3600" dirty="0" err="1"/>
              <a:t>berfirman</a:t>
            </a:r>
            <a:r>
              <a:rPr lang="en-US" sz="3600" dirty="0"/>
              <a:t> </a:t>
            </a:r>
            <a:r>
              <a:rPr lang="en-US" sz="3600" dirty="0" smtClean="0"/>
              <a:t>:-</a:t>
            </a:r>
          </a:p>
        </p:txBody>
      </p:sp>
    </p:spTree>
    <p:extLst>
      <p:ext uri="{BB962C8B-B14F-4D97-AF65-F5344CB8AC3E}">
        <p14:creationId xmlns:p14="http://schemas.microsoft.com/office/powerpoint/2010/main" val="25740156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476672"/>
            <a:ext cx="8610160" cy="5771728"/>
          </a:xfrm>
        </p:spPr>
        <p:txBody>
          <a:bodyPr/>
          <a:lstStyle/>
          <a:p>
            <a:pPr marL="82296" indent="0" algn="ctr" rtl="1">
              <a:buNone/>
            </a:pPr>
            <a:r>
              <a:rPr lang="ar-QA" sz="5400" dirty="0" smtClean="0">
                <a:solidFill>
                  <a:srgbClr val="FFFF00"/>
                </a:solidFill>
                <a:effectLst/>
                <a:latin typeface="Traditional Arabic" panose="02020603050405020304" pitchFamily="18" charset="-78"/>
                <a:cs typeface="Traditional Arabic" panose="02020603050405020304" pitchFamily="18" charset="-78"/>
              </a:rPr>
              <a:t>الْيَوْمَ أَكْمَلْتُ لَكُمْ دِينَكُمْ وَأَتْمَمْتُ عَلَيْكُمْ نِعْمَتِي وَرَضِيتُ لَكُمُ الْإِسْلَامَ دِينً</a:t>
            </a:r>
            <a:r>
              <a:rPr lang="ar-SA" sz="5400" dirty="0" smtClean="0">
                <a:solidFill>
                  <a:srgbClr val="FFFF00"/>
                </a:solidFill>
                <a:effectLst/>
                <a:latin typeface="Traditional Arabic" panose="02020603050405020304" pitchFamily="18" charset="-78"/>
                <a:cs typeface="Traditional Arabic" panose="02020603050405020304" pitchFamily="18" charset="-78"/>
              </a:rPr>
              <a:t>ا</a:t>
            </a:r>
            <a:endParaRPr lang="ar-QA" sz="4800" dirty="0" smtClean="0">
              <a:solidFill>
                <a:srgbClr val="FFFF00"/>
              </a:solidFill>
              <a:effectLst/>
            </a:endParaRPr>
          </a:p>
          <a:p>
            <a:endParaRPr lang="en-US" dirty="0" smtClean="0"/>
          </a:p>
          <a:p>
            <a:pPr marL="82296" indent="0" algn="ctr">
              <a:buNone/>
            </a:pPr>
            <a:r>
              <a:rPr lang="ar-QA" i="1" dirty="0" smtClean="0"/>
              <a:t>“</a:t>
            </a:r>
            <a:r>
              <a:rPr lang="en-US" i="1" dirty="0" err="1" smtClean="0"/>
              <a:t>Pada</a:t>
            </a:r>
            <a:r>
              <a:rPr lang="en-US" i="1" dirty="0" smtClean="0"/>
              <a:t> </a:t>
            </a:r>
            <a:r>
              <a:rPr lang="en-US" i="1" dirty="0" err="1" smtClean="0"/>
              <a:t>hari</a:t>
            </a:r>
            <a:r>
              <a:rPr lang="en-US" i="1" dirty="0" smtClean="0"/>
              <a:t> </a:t>
            </a:r>
            <a:r>
              <a:rPr lang="en-US" i="1" dirty="0" err="1" smtClean="0"/>
              <a:t>ini</a:t>
            </a:r>
            <a:r>
              <a:rPr lang="en-US" i="1" dirty="0" smtClean="0"/>
              <a:t>, </a:t>
            </a:r>
            <a:r>
              <a:rPr lang="en-US" i="1" dirty="0" err="1" smtClean="0"/>
              <a:t>Aku</a:t>
            </a:r>
            <a:r>
              <a:rPr lang="en-US" i="1" dirty="0" smtClean="0"/>
              <a:t> </a:t>
            </a:r>
            <a:r>
              <a:rPr lang="en-US" i="1" dirty="0" err="1" smtClean="0"/>
              <a:t>telah</a:t>
            </a:r>
            <a:r>
              <a:rPr lang="en-US" i="1" dirty="0" smtClean="0"/>
              <a:t> </a:t>
            </a:r>
            <a:r>
              <a:rPr lang="en-US" i="1" dirty="0" err="1" smtClean="0"/>
              <a:t>sempurnakan</a:t>
            </a:r>
            <a:r>
              <a:rPr lang="en-US" i="1" dirty="0" smtClean="0"/>
              <a:t> </a:t>
            </a:r>
            <a:r>
              <a:rPr lang="en-US" i="1" dirty="0" err="1" smtClean="0"/>
              <a:t>bagi</a:t>
            </a:r>
            <a:r>
              <a:rPr lang="en-US" i="1" dirty="0" smtClean="0"/>
              <a:t> </a:t>
            </a:r>
            <a:r>
              <a:rPr lang="en-US" i="1" dirty="0" err="1" smtClean="0"/>
              <a:t>kamu</a:t>
            </a:r>
            <a:r>
              <a:rPr lang="en-US" i="1" dirty="0" smtClean="0"/>
              <a:t> agama </a:t>
            </a:r>
            <a:r>
              <a:rPr lang="en-US" i="1" dirty="0" err="1" smtClean="0"/>
              <a:t>kamu</a:t>
            </a:r>
            <a:r>
              <a:rPr lang="en-US" i="1" dirty="0" smtClean="0"/>
              <a:t> </a:t>
            </a:r>
            <a:r>
              <a:rPr lang="en-US" i="1" dirty="0" err="1" smtClean="0"/>
              <a:t>dan</a:t>
            </a:r>
            <a:r>
              <a:rPr lang="en-US" i="1" dirty="0" smtClean="0"/>
              <a:t> </a:t>
            </a:r>
            <a:r>
              <a:rPr lang="en-US" i="1" dirty="0" err="1" smtClean="0"/>
              <a:t>Aku</a:t>
            </a:r>
            <a:r>
              <a:rPr lang="en-US" i="1" dirty="0" smtClean="0"/>
              <a:t> </a:t>
            </a:r>
            <a:r>
              <a:rPr lang="en-US" i="1" dirty="0" err="1" smtClean="0"/>
              <a:t>telah</a:t>
            </a:r>
            <a:r>
              <a:rPr lang="en-US" i="1" dirty="0" smtClean="0"/>
              <a:t> </a:t>
            </a:r>
            <a:r>
              <a:rPr lang="en-US" i="1" dirty="0" err="1" smtClean="0"/>
              <a:t>cukupkan</a:t>
            </a:r>
            <a:r>
              <a:rPr lang="en-US" i="1" dirty="0" smtClean="0"/>
              <a:t> </a:t>
            </a:r>
            <a:r>
              <a:rPr lang="en-US" i="1" dirty="0" err="1" smtClean="0"/>
              <a:t>nikmatKu</a:t>
            </a:r>
            <a:r>
              <a:rPr lang="en-US" i="1" dirty="0" smtClean="0"/>
              <a:t> </a:t>
            </a:r>
            <a:r>
              <a:rPr lang="en-US" i="1" dirty="0" err="1" smtClean="0"/>
              <a:t>kepada</a:t>
            </a:r>
            <a:r>
              <a:rPr lang="en-US" i="1" dirty="0" smtClean="0"/>
              <a:t> </a:t>
            </a:r>
            <a:r>
              <a:rPr lang="en-US" i="1" dirty="0" err="1" smtClean="0"/>
              <a:t>kamu</a:t>
            </a:r>
            <a:r>
              <a:rPr lang="en-US" i="1" dirty="0" smtClean="0"/>
              <a:t> </a:t>
            </a:r>
            <a:r>
              <a:rPr lang="en-US" i="1" dirty="0" err="1" smtClean="0"/>
              <a:t>dan</a:t>
            </a:r>
            <a:r>
              <a:rPr lang="en-US" i="1" dirty="0" smtClean="0"/>
              <a:t> </a:t>
            </a:r>
            <a:r>
              <a:rPr lang="en-US" i="1" dirty="0" err="1" smtClean="0"/>
              <a:t>Aku</a:t>
            </a:r>
            <a:r>
              <a:rPr lang="en-US" i="1" dirty="0" smtClean="0"/>
              <a:t> </a:t>
            </a:r>
            <a:r>
              <a:rPr lang="en-US" i="1" dirty="0" err="1" smtClean="0"/>
              <a:t>telah</a:t>
            </a:r>
            <a:r>
              <a:rPr lang="en-US" i="1" dirty="0" smtClean="0"/>
              <a:t> </a:t>
            </a:r>
            <a:r>
              <a:rPr lang="en-US" i="1" dirty="0" err="1" smtClean="0"/>
              <a:t>redakan</a:t>
            </a:r>
            <a:r>
              <a:rPr lang="en-US" i="1" dirty="0" smtClean="0"/>
              <a:t> Islam </a:t>
            </a:r>
            <a:r>
              <a:rPr lang="en-US" i="1" dirty="0" err="1" smtClean="0"/>
              <a:t>itu</a:t>
            </a:r>
            <a:r>
              <a:rPr lang="en-US" i="1" dirty="0" smtClean="0"/>
              <a:t> </a:t>
            </a:r>
            <a:r>
              <a:rPr lang="en-US" i="1" dirty="0" err="1" smtClean="0"/>
              <a:t>menjadi</a:t>
            </a:r>
            <a:r>
              <a:rPr lang="en-US" i="1" dirty="0" smtClean="0"/>
              <a:t> agama </a:t>
            </a:r>
            <a:r>
              <a:rPr lang="en-US" i="1" dirty="0" err="1" smtClean="0"/>
              <a:t>untuk</a:t>
            </a:r>
            <a:r>
              <a:rPr lang="en-US" i="1" dirty="0" smtClean="0"/>
              <a:t> </a:t>
            </a:r>
            <a:r>
              <a:rPr lang="en-US" i="1" dirty="0" err="1" smtClean="0"/>
              <a:t>kamu</a:t>
            </a:r>
            <a:r>
              <a:rPr lang="en-US" i="1" dirty="0" smtClean="0"/>
              <a:t>”.</a:t>
            </a:r>
          </a:p>
          <a:p>
            <a:endParaRPr lang="en-US" dirty="0"/>
          </a:p>
        </p:txBody>
      </p:sp>
    </p:spTree>
    <p:extLst>
      <p:ext uri="{BB962C8B-B14F-4D97-AF65-F5344CB8AC3E}">
        <p14:creationId xmlns:p14="http://schemas.microsoft.com/office/powerpoint/2010/main" val="22084983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332656"/>
            <a:ext cx="8466144" cy="6192688"/>
          </a:xfrm>
        </p:spPr>
        <p:txBody>
          <a:bodyPr>
            <a:normAutofit fontScale="92500" lnSpcReduction="10000"/>
          </a:bodyPr>
          <a:lstStyle/>
          <a:p>
            <a:r>
              <a:rPr lang="en-SG" sz="3500" dirty="0"/>
              <a:t>Antara pendekatan yang boleh digunakan adalah dengan </a:t>
            </a:r>
            <a:r>
              <a:rPr lang="en-SG" sz="3500" dirty="0" err="1"/>
              <a:t>cara</a:t>
            </a:r>
            <a:r>
              <a:rPr lang="en-SG" sz="3500" dirty="0"/>
              <a:t> </a:t>
            </a:r>
            <a:r>
              <a:rPr lang="en-SG" sz="3500" dirty="0" smtClean="0"/>
              <a:t>:-</a:t>
            </a:r>
            <a:endParaRPr lang="ar-SA" sz="3500" dirty="0" smtClean="0"/>
          </a:p>
          <a:p>
            <a:pPr marL="82296" indent="0">
              <a:buNone/>
            </a:pPr>
            <a:endParaRPr lang="en-SG" sz="3500" dirty="0"/>
          </a:p>
          <a:p>
            <a:pPr marL="356616" lvl="1" indent="0">
              <a:buNone/>
            </a:pPr>
            <a:r>
              <a:rPr lang="en-SG" sz="3200" b="1" dirty="0" smtClean="0"/>
              <a:t>1. </a:t>
            </a:r>
            <a:r>
              <a:rPr lang="en-SG" sz="3200" b="1" dirty="0" smtClean="0">
                <a:solidFill>
                  <a:srgbClr val="FFFF00"/>
                </a:solidFill>
                <a:effectLst/>
              </a:rPr>
              <a:t>Nasihat</a:t>
            </a:r>
            <a:r>
              <a:rPr lang="en-SG" sz="3200" dirty="0" smtClean="0"/>
              <a:t> </a:t>
            </a:r>
            <a:r>
              <a:rPr lang="en-SG" sz="3200" dirty="0"/>
              <a:t>sesuai dengan firman Allah s.w.t. dalam surah al-‘Araf ayat 62 atas lidah Nabi Nuh a.s. :</a:t>
            </a:r>
            <a:r>
              <a:rPr lang="en-SG" sz="3200" dirty="0" smtClean="0"/>
              <a:t>-</a:t>
            </a:r>
          </a:p>
          <a:p>
            <a:pPr marL="356616" lvl="1" indent="0" algn="ctr" rtl="1">
              <a:buNone/>
            </a:pPr>
            <a:r>
              <a:rPr lang="x-none" sz="4800" dirty="0">
                <a:solidFill>
                  <a:srgbClr val="FFFF00"/>
                </a:solidFill>
                <a:effectLst/>
                <a:latin typeface="Traditional Arabic" panose="02020603050405020304" pitchFamily="18" charset="-78"/>
                <a:cs typeface="Traditional Arabic" panose="02020603050405020304" pitchFamily="18" charset="-78"/>
              </a:rPr>
              <a:t>أُبَلِّغُكُمْ رِسَالَاتِ رَبِّي وَأَنْصَحُ لَكُمْ وَأَعْلَمُ مِنَ اللهِ مَا لَا تَعْلَمُونَ</a:t>
            </a:r>
            <a:endParaRPr lang="en-SG" sz="4800" dirty="0">
              <a:solidFill>
                <a:srgbClr val="FFFF00"/>
              </a:solidFill>
              <a:effectLst/>
              <a:latin typeface="Traditional Arabic" panose="02020603050405020304" pitchFamily="18" charset="-78"/>
              <a:cs typeface="Traditional Arabic" panose="02020603050405020304" pitchFamily="18" charset="-78"/>
            </a:endParaRPr>
          </a:p>
          <a:p>
            <a:pPr marL="356616" lvl="1" indent="0" algn="ctr">
              <a:buNone/>
            </a:pPr>
            <a:r>
              <a:rPr lang="en-SG" sz="2600" i="1" dirty="0"/>
              <a:t>“(Tugasku) menyampaikan kepada kamu perintah-perintah yang (diutuskan oleh) Tuhanku, serta aku memberi nasihat kepada kamu, sedang aku mengetahui (melalui wahyu) dari Allah akan apa yang kamu tidak mengetahuinya.” </a:t>
            </a:r>
            <a:endParaRPr lang="en-SG" sz="2600" dirty="0"/>
          </a:p>
          <a:p>
            <a:pPr marL="870966" lvl="1" indent="-514350">
              <a:buFont typeface="+mj-lt"/>
              <a:buAutoNum type="arabicPeriod"/>
            </a:pPr>
            <a:endParaRPr lang="en-US" dirty="0"/>
          </a:p>
        </p:txBody>
      </p:sp>
    </p:spTree>
    <p:extLst>
      <p:ext uri="{BB962C8B-B14F-4D97-AF65-F5344CB8AC3E}">
        <p14:creationId xmlns:p14="http://schemas.microsoft.com/office/powerpoint/2010/main" val="38737612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par>
                                <p:cTn id="8" presetID="22" presetClass="entr" presetSubtype="1"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wipe(up)">
                                      <p:cBhvr>
                                        <p:cTn id="10" dur="500"/>
                                        <p:tgtEl>
                                          <p:spTgt spid="3">
                                            <p:txEl>
                                              <p:pRg st="2" end="2"/>
                                            </p:txEl>
                                          </p:spTgt>
                                        </p:tgtEl>
                                      </p:cBhvr>
                                    </p:animEffect>
                                  </p:childTnLst>
                                </p:cTn>
                              </p:par>
                              <p:par>
                                <p:cTn id="11" presetID="22" presetClass="entr" presetSubtype="1"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wipe(up)">
                                      <p:cBhvr>
                                        <p:cTn id="13" dur="500"/>
                                        <p:tgtEl>
                                          <p:spTgt spid="3">
                                            <p:txEl>
                                              <p:pRg st="3" end="3"/>
                                            </p:txEl>
                                          </p:spTgt>
                                        </p:tgtEl>
                                      </p:cBhvr>
                                    </p:animEffect>
                                  </p:childTnLst>
                                </p:cTn>
                              </p:par>
                              <p:par>
                                <p:cTn id="14" presetID="22" presetClass="entr" presetSubtype="1" fill="hold" nodeType="with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wipe(up)">
                                      <p:cBhvr>
                                        <p:cTn id="16"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404664"/>
            <a:ext cx="8466144" cy="5843736"/>
          </a:xfrm>
        </p:spPr>
        <p:txBody>
          <a:bodyPr>
            <a:normAutofit/>
          </a:bodyPr>
          <a:lstStyle/>
          <a:p>
            <a:pPr marL="82296" indent="0">
              <a:buNone/>
            </a:pPr>
            <a:r>
              <a:rPr lang="en-SG" sz="2600" dirty="0"/>
              <a:t>Hadis Rasulullah s.a.w. riwayat Imam </a:t>
            </a:r>
            <a:r>
              <a:rPr lang="en-SG" sz="2600" dirty="0" smtClean="0"/>
              <a:t>Muslim </a:t>
            </a:r>
            <a:r>
              <a:rPr lang="en-SG" sz="2600" dirty="0"/>
              <a:t>:-</a:t>
            </a:r>
          </a:p>
          <a:p>
            <a:pPr marL="82296" indent="0" algn="ctr" rtl="1">
              <a:buNone/>
            </a:pPr>
            <a:r>
              <a:rPr lang="x-none" sz="3600" dirty="0">
                <a:solidFill>
                  <a:srgbClr val="FFFF00"/>
                </a:solidFill>
                <a:effectLst/>
                <a:latin typeface="Traditional Arabic" panose="02020603050405020304" pitchFamily="18" charset="-78"/>
                <a:cs typeface="Traditional Arabic" panose="02020603050405020304" pitchFamily="18" charset="-78"/>
              </a:rPr>
              <a:t>عن تميم بن أوس الداري أن النبي صلى الله عليه وسلم </a:t>
            </a:r>
            <a:r>
              <a:rPr lang="x-none" sz="3600" dirty="0" smtClean="0">
                <a:solidFill>
                  <a:srgbClr val="FFFF00"/>
                </a:solidFill>
                <a:effectLst/>
                <a:latin typeface="Traditional Arabic" panose="02020603050405020304" pitchFamily="18" charset="-78"/>
                <a:cs typeface="Traditional Arabic" panose="02020603050405020304" pitchFamily="18" charset="-78"/>
              </a:rPr>
              <a:t>قال</a:t>
            </a:r>
            <a:r>
              <a:rPr lang="en-US" sz="4000" dirty="0" smtClean="0">
                <a:solidFill>
                  <a:srgbClr val="FFFF00"/>
                </a:solidFill>
                <a:effectLst/>
                <a:latin typeface="Traditional Arabic" panose="02020603050405020304" pitchFamily="18" charset="-78"/>
                <a:cs typeface="Traditional Arabic" panose="02020603050405020304" pitchFamily="18" charset="-78"/>
              </a:rPr>
              <a:t>:</a:t>
            </a:r>
            <a:r>
              <a:rPr lang="x-none" sz="4000" dirty="0" smtClean="0">
                <a:solidFill>
                  <a:srgbClr val="FFFF00"/>
                </a:solidFill>
                <a:effectLst/>
                <a:latin typeface="Traditional Arabic" panose="02020603050405020304" pitchFamily="18" charset="-78"/>
                <a:cs typeface="Traditional Arabic" panose="02020603050405020304" pitchFamily="18" charset="-78"/>
              </a:rPr>
              <a:t> </a:t>
            </a:r>
            <a:endParaRPr lang="en-SG" sz="4000" dirty="0">
              <a:solidFill>
                <a:srgbClr val="FFFF00"/>
              </a:solidFill>
              <a:effectLst/>
              <a:latin typeface="Traditional Arabic" panose="02020603050405020304" pitchFamily="18" charset="-78"/>
              <a:cs typeface="Traditional Arabic" panose="02020603050405020304" pitchFamily="18" charset="-78"/>
            </a:endParaRPr>
          </a:p>
          <a:p>
            <a:pPr marL="82296" indent="0" algn="ctr" rtl="1">
              <a:buNone/>
            </a:pPr>
            <a:r>
              <a:rPr lang="x-none" sz="4000" dirty="0">
                <a:solidFill>
                  <a:srgbClr val="FFFF00"/>
                </a:solidFill>
                <a:effectLst/>
                <a:latin typeface="Traditional Arabic" panose="02020603050405020304" pitchFamily="18" charset="-78"/>
                <a:cs typeface="Traditional Arabic" panose="02020603050405020304" pitchFamily="18" charset="-78"/>
              </a:rPr>
              <a:t>اَلدِّيْنُ النَّصِيْحَةُ ثَلاَثًا قُلْنَا لِمَنْ يَا رَسُوْلَ اللهِ قَالَ للهِ وَلِكِتَابِهِ وَلِرَسُوْلِهِ وَلأَئِمَةِ اْلـمُسْلِمِيْنَ وَعَامَّتِهِمْ </a:t>
            </a:r>
            <a:endParaRPr lang="en-SG" sz="4000" dirty="0">
              <a:solidFill>
                <a:srgbClr val="FFFF00"/>
              </a:solidFill>
              <a:effectLst/>
              <a:latin typeface="Traditional Arabic" panose="02020603050405020304" pitchFamily="18" charset="-78"/>
              <a:cs typeface="Traditional Arabic" panose="02020603050405020304" pitchFamily="18" charset="-78"/>
            </a:endParaRPr>
          </a:p>
          <a:p>
            <a:pPr marL="82296" indent="0" algn="ctr">
              <a:buNone/>
            </a:pPr>
            <a:endParaRPr lang="en-US" sz="2600" dirty="0" smtClean="0"/>
          </a:p>
          <a:p>
            <a:pPr marL="82296" indent="0" algn="ctr">
              <a:buNone/>
            </a:pPr>
            <a:r>
              <a:rPr lang="en-US" sz="2600" i="1" dirty="0"/>
              <a:t>Dari </a:t>
            </a:r>
            <a:r>
              <a:rPr lang="en-US" sz="2600" i="1" dirty="0" err="1"/>
              <a:t>Tamim</a:t>
            </a:r>
            <a:r>
              <a:rPr lang="en-US" sz="2600" i="1" dirty="0"/>
              <a:t> bin </a:t>
            </a:r>
            <a:r>
              <a:rPr lang="en-US" sz="2600" i="1" dirty="0" err="1"/>
              <a:t>Aus</a:t>
            </a:r>
            <a:r>
              <a:rPr lang="en-US" sz="2600" i="1" dirty="0"/>
              <a:t> al-Dari </a:t>
            </a:r>
            <a:r>
              <a:rPr lang="en-US" sz="2600" i="1" dirty="0" err="1"/>
              <a:t>bahawasanya</a:t>
            </a:r>
            <a:r>
              <a:rPr lang="en-US" sz="2600" i="1" dirty="0"/>
              <a:t> </a:t>
            </a:r>
            <a:r>
              <a:rPr lang="en-US" sz="2600" i="1" dirty="0" err="1"/>
              <a:t>Nabi</a:t>
            </a:r>
            <a:r>
              <a:rPr lang="en-US" sz="2600" i="1" dirty="0"/>
              <a:t> </a:t>
            </a:r>
            <a:r>
              <a:rPr lang="en-US" sz="2600" i="1" dirty="0" err="1"/>
              <a:t>Shallallahu</a:t>
            </a:r>
            <a:r>
              <a:rPr lang="en-US" sz="2600" i="1" dirty="0"/>
              <a:t> ‘</a:t>
            </a:r>
            <a:r>
              <a:rPr lang="en-US" sz="2600" i="1" dirty="0" err="1"/>
              <a:t>alaihi</a:t>
            </a:r>
            <a:r>
              <a:rPr lang="en-US" sz="2600" i="1" dirty="0"/>
              <a:t> </a:t>
            </a:r>
            <a:r>
              <a:rPr lang="en-US" sz="2600" i="1" dirty="0" err="1"/>
              <a:t>wasallam</a:t>
            </a:r>
            <a:r>
              <a:rPr lang="en-US" sz="2600" i="1" dirty="0"/>
              <a:t> </a:t>
            </a:r>
            <a:r>
              <a:rPr lang="en-US" sz="2600" i="1" dirty="0" err="1"/>
              <a:t>telah</a:t>
            </a:r>
            <a:r>
              <a:rPr lang="en-US" sz="2600" i="1" dirty="0"/>
              <a:t> </a:t>
            </a:r>
            <a:r>
              <a:rPr lang="en-US" sz="2600" i="1" dirty="0" err="1"/>
              <a:t>bersabda</a:t>
            </a:r>
            <a:r>
              <a:rPr lang="en-US" sz="2600" i="1" dirty="0"/>
              <a:t> “Agama </a:t>
            </a:r>
            <a:r>
              <a:rPr lang="en-US" sz="2600" i="1" dirty="0" err="1"/>
              <a:t>itu</a:t>
            </a:r>
            <a:r>
              <a:rPr lang="en-US" sz="2600" i="1" dirty="0"/>
              <a:t> </a:t>
            </a:r>
            <a:r>
              <a:rPr lang="en-US" sz="2600" i="1" dirty="0" err="1"/>
              <a:t>adalah</a:t>
            </a:r>
            <a:r>
              <a:rPr lang="en-US" sz="2600" i="1" dirty="0"/>
              <a:t> </a:t>
            </a:r>
            <a:r>
              <a:rPr lang="en-US" sz="2600" i="1" dirty="0" err="1"/>
              <a:t>nasihat</a:t>
            </a:r>
            <a:r>
              <a:rPr lang="en-US" sz="2600" i="1" dirty="0"/>
              <a:t> </a:t>
            </a:r>
            <a:r>
              <a:rPr lang="en-US" sz="2600" i="1" dirty="0" err="1"/>
              <a:t>tiga</a:t>
            </a:r>
            <a:r>
              <a:rPr lang="en-US" sz="2600" i="1" dirty="0"/>
              <a:t> kali kami </a:t>
            </a:r>
            <a:r>
              <a:rPr lang="en-US" sz="2600" i="1" dirty="0" err="1"/>
              <a:t>berkata</a:t>
            </a:r>
            <a:r>
              <a:rPr lang="en-US" sz="2600" i="1" dirty="0"/>
              <a:t>: </a:t>
            </a:r>
            <a:r>
              <a:rPr lang="en-US" sz="2600" i="1" dirty="0" err="1"/>
              <a:t>Bagi</a:t>
            </a:r>
            <a:r>
              <a:rPr lang="en-US" sz="2600" i="1" dirty="0"/>
              <a:t> </a:t>
            </a:r>
            <a:r>
              <a:rPr lang="en-US" sz="2600" i="1" dirty="0" err="1"/>
              <a:t>siapa</a:t>
            </a:r>
            <a:r>
              <a:rPr lang="en-US" sz="2600" i="1" dirty="0"/>
              <a:t> </a:t>
            </a:r>
            <a:r>
              <a:rPr lang="en-US" sz="2600" i="1" dirty="0" err="1"/>
              <a:t>wahai</a:t>
            </a:r>
            <a:r>
              <a:rPr lang="en-US" sz="2600" i="1" dirty="0"/>
              <a:t> </a:t>
            </a:r>
            <a:r>
              <a:rPr lang="en-US" sz="2600" i="1" dirty="0" err="1"/>
              <a:t>Rasulullah</a:t>
            </a:r>
            <a:r>
              <a:rPr lang="en-US" sz="2600" i="1" dirty="0"/>
              <a:t>. </a:t>
            </a:r>
            <a:r>
              <a:rPr lang="en-US" sz="2600" i="1" dirty="0" err="1"/>
              <a:t>Sabdanya</a:t>
            </a:r>
            <a:r>
              <a:rPr lang="en-US" sz="2600" i="1" dirty="0"/>
              <a:t>: </a:t>
            </a:r>
            <a:r>
              <a:rPr lang="en-US" sz="2600" i="1" dirty="0" err="1"/>
              <a:t>Bagi</a:t>
            </a:r>
            <a:r>
              <a:rPr lang="en-US" sz="2600" i="1" dirty="0"/>
              <a:t> Allah </a:t>
            </a:r>
            <a:r>
              <a:rPr lang="en-US" sz="2600" i="1" dirty="0" err="1"/>
              <a:t>dan</a:t>
            </a:r>
            <a:r>
              <a:rPr lang="en-US" sz="2600" i="1" dirty="0"/>
              <a:t> </a:t>
            </a:r>
            <a:r>
              <a:rPr lang="en-US" sz="2600" i="1" dirty="0" err="1"/>
              <a:t>bagi</a:t>
            </a:r>
            <a:r>
              <a:rPr lang="en-US" sz="2600" i="1" dirty="0"/>
              <a:t> </a:t>
            </a:r>
            <a:r>
              <a:rPr lang="en-US" sz="2600" i="1" dirty="0" err="1"/>
              <a:t>kitabNya</a:t>
            </a:r>
            <a:r>
              <a:rPr lang="en-US" sz="2600" i="1" dirty="0"/>
              <a:t> </a:t>
            </a:r>
            <a:r>
              <a:rPr lang="en-US" sz="2600" i="1" dirty="0" err="1"/>
              <a:t>dan</a:t>
            </a:r>
            <a:r>
              <a:rPr lang="en-US" sz="2600" i="1" dirty="0"/>
              <a:t> </a:t>
            </a:r>
            <a:r>
              <a:rPr lang="en-US" sz="2600" i="1" dirty="0" err="1"/>
              <a:t>bagi</a:t>
            </a:r>
            <a:r>
              <a:rPr lang="en-US" sz="2600" i="1" dirty="0"/>
              <a:t> </a:t>
            </a:r>
            <a:r>
              <a:rPr lang="en-US" sz="2600" i="1" dirty="0" err="1"/>
              <a:t>RasulNya</a:t>
            </a:r>
            <a:r>
              <a:rPr lang="en-US" sz="2600" i="1" dirty="0"/>
              <a:t> </a:t>
            </a:r>
            <a:r>
              <a:rPr lang="en-US" sz="2600" i="1" dirty="0" err="1"/>
              <a:t>dan</a:t>
            </a:r>
            <a:r>
              <a:rPr lang="en-US" sz="2600" i="1" dirty="0"/>
              <a:t> </a:t>
            </a:r>
            <a:r>
              <a:rPr lang="en-US" sz="2600" i="1" dirty="0" err="1"/>
              <a:t>bagi</a:t>
            </a:r>
            <a:r>
              <a:rPr lang="en-US" sz="2600" i="1" dirty="0"/>
              <a:t> </a:t>
            </a:r>
            <a:r>
              <a:rPr lang="en-US" sz="2600" i="1" dirty="0" err="1"/>
              <a:t>para</a:t>
            </a:r>
            <a:r>
              <a:rPr lang="en-US" sz="2600" i="1" dirty="0"/>
              <a:t> </a:t>
            </a:r>
            <a:r>
              <a:rPr lang="en-US" sz="2600" i="1" dirty="0" err="1"/>
              <a:t>pemimpin</a:t>
            </a:r>
            <a:r>
              <a:rPr lang="en-US" sz="2600" i="1" dirty="0"/>
              <a:t> orang-orang Islam </a:t>
            </a:r>
            <a:r>
              <a:rPr lang="en-US" sz="2600" i="1" dirty="0" err="1"/>
              <a:t>dan</a:t>
            </a:r>
            <a:r>
              <a:rPr lang="en-US" sz="2600" i="1" dirty="0"/>
              <a:t> </a:t>
            </a:r>
            <a:r>
              <a:rPr lang="en-US" sz="2600" i="1" dirty="0" err="1"/>
              <a:t>umumnya</a:t>
            </a:r>
            <a:r>
              <a:rPr lang="en-US" sz="2600" i="1" dirty="0"/>
              <a:t>.”</a:t>
            </a:r>
            <a:endParaRPr lang="en-SG" sz="2600" dirty="0"/>
          </a:p>
          <a:p>
            <a:pPr marL="82296" indent="0">
              <a:buNone/>
            </a:pPr>
            <a:endParaRPr lang="en-US" dirty="0"/>
          </a:p>
        </p:txBody>
      </p:sp>
    </p:spTree>
    <p:extLst>
      <p:ext uri="{BB962C8B-B14F-4D97-AF65-F5344CB8AC3E}">
        <p14:creationId xmlns:p14="http://schemas.microsoft.com/office/powerpoint/2010/main" val="31617438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par>
                                <p:cTn id="8" presetID="22" presetClass="entr" presetSubtype="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up)">
                                      <p:cBhvr>
                                        <p:cTn id="10" dur="500"/>
                                        <p:tgtEl>
                                          <p:spTgt spid="3">
                                            <p:txEl>
                                              <p:pRg st="1" end="1"/>
                                            </p:txEl>
                                          </p:spTgt>
                                        </p:tgtEl>
                                      </p:cBhvr>
                                    </p:animEffect>
                                  </p:childTnLst>
                                </p:cTn>
                              </p:par>
                              <p:par>
                                <p:cTn id="11" presetID="22" presetClass="entr" presetSubtype="1"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up)">
                                      <p:cBhvr>
                                        <p:cTn id="13" dur="500"/>
                                        <p:tgtEl>
                                          <p:spTgt spid="3">
                                            <p:txEl>
                                              <p:pRg st="2" end="2"/>
                                            </p:txEl>
                                          </p:spTgt>
                                        </p:tgtEl>
                                      </p:cBhvr>
                                    </p:animEffect>
                                  </p:childTnLst>
                                </p:cTn>
                              </p:par>
                              <p:par>
                                <p:cTn id="14" presetID="22" presetClass="entr" presetSubtype="1" fill="hold" nodeType="with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wipe(up)">
                                      <p:cBhvr>
                                        <p:cTn id="16"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9552" y="332656"/>
            <a:ext cx="8394136" cy="5915744"/>
          </a:xfrm>
        </p:spPr>
        <p:txBody>
          <a:bodyPr>
            <a:normAutofit/>
          </a:bodyPr>
          <a:lstStyle/>
          <a:p>
            <a:pPr marL="870966" lvl="1" indent="-514350">
              <a:buAutoNum type="arabicPeriod" startAt="2"/>
            </a:pPr>
            <a:r>
              <a:rPr lang="en-US" sz="3200" b="1" dirty="0" err="1" smtClean="0">
                <a:solidFill>
                  <a:srgbClr val="FFFF00"/>
                </a:solidFill>
                <a:effectLst/>
              </a:rPr>
              <a:t>Irsyad</a:t>
            </a:r>
            <a:r>
              <a:rPr lang="en-US" sz="3200" b="1" dirty="0" smtClean="0"/>
              <a:t> </a:t>
            </a:r>
            <a:r>
              <a:rPr lang="en-US" sz="3200" dirty="0"/>
              <a:t>(</a:t>
            </a:r>
            <a:r>
              <a:rPr lang="en-US" sz="3200" dirty="0" err="1"/>
              <a:t>memberi</a:t>
            </a:r>
            <a:r>
              <a:rPr lang="en-US" sz="3200" dirty="0"/>
              <a:t> </a:t>
            </a:r>
            <a:r>
              <a:rPr lang="en-US" sz="3200" dirty="0" err="1"/>
              <a:t>petunjuk</a:t>
            </a:r>
            <a:r>
              <a:rPr lang="en-US" sz="3200" dirty="0"/>
              <a:t> </a:t>
            </a:r>
            <a:r>
              <a:rPr lang="en-US" sz="3200" dirty="0" err="1"/>
              <a:t>kearah</a:t>
            </a:r>
            <a:r>
              <a:rPr lang="en-US" sz="3200" dirty="0"/>
              <a:t> </a:t>
            </a:r>
            <a:r>
              <a:rPr lang="en-US" sz="3200" dirty="0" err="1"/>
              <a:t>kebenaran</a:t>
            </a:r>
            <a:r>
              <a:rPr lang="en-US" sz="3200" dirty="0"/>
              <a:t>) </a:t>
            </a:r>
            <a:r>
              <a:rPr lang="en-US" sz="3200" dirty="0" err="1"/>
              <a:t>sesuai</a:t>
            </a:r>
            <a:r>
              <a:rPr lang="en-US" sz="3200" dirty="0"/>
              <a:t> </a:t>
            </a:r>
            <a:r>
              <a:rPr lang="en-US" sz="3200" dirty="0" err="1"/>
              <a:t>dengan</a:t>
            </a:r>
            <a:r>
              <a:rPr lang="en-US" sz="3200" dirty="0"/>
              <a:t> </a:t>
            </a:r>
            <a:r>
              <a:rPr lang="en-US" sz="3200" dirty="0" err="1"/>
              <a:t>firman</a:t>
            </a:r>
            <a:r>
              <a:rPr lang="en-US" sz="3200" dirty="0"/>
              <a:t> Allah s.w.t. </a:t>
            </a:r>
            <a:r>
              <a:rPr lang="en-US" sz="3200" dirty="0" err="1"/>
              <a:t>dalam</a:t>
            </a:r>
            <a:r>
              <a:rPr lang="en-US" sz="3200" dirty="0"/>
              <a:t> surah </a:t>
            </a:r>
            <a:r>
              <a:rPr lang="en-US" sz="3200" dirty="0" err="1"/>
              <a:t>Ghafir</a:t>
            </a:r>
            <a:r>
              <a:rPr lang="en-US" sz="3200" dirty="0"/>
              <a:t> </a:t>
            </a:r>
            <a:r>
              <a:rPr lang="en-US" sz="3200" dirty="0" err="1"/>
              <a:t>ayat</a:t>
            </a:r>
            <a:r>
              <a:rPr lang="en-US" sz="3200" dirty="0"/>
              <a:t> </a:t>
            </a:r>
            <a:r>
              <a:rPr lang="en-US" sz="3200" dirty="0" smtClean="0"/>
              <a:t>38</a:t>
            </a:r>
          </a:p>
          <a:p>
            <a:pPr marL="356616" lvl="1" indent="0" algn="ctr" rtl="1">
              <a:buNone/>
            </a:pPr>
            <a:r>
              <a:rPr lang="x-none" sz="5400" smtClean="0">
                <a:solidFill>
                  <a:srgbClr val="FFFF00"/>
                </a:solidFill>
                <a:effectLst/>
                <a:latin typeface="Traditional Arabic" panose="02020603050405020304" pitchFamily="18" charset="-78"/>
                <a:cs typeface="Traditional Arabic" panose="02020603050405020304" pitchFamily="18" charset="-78"/>
              </a:rPr>
              <a:t>وَقَالَ </a:t>
            </a:r>
            <a:r>
              <a:rPr lang="x-none" sz="5400" dirty="0">
                <a:solidFill>
                  <a:srgbClr val="FFFF00"/>
                </a:solidFill>
                <a:effectLst/>
                <a:latin typeface="Traditional Arabic" panose="02020603050405020304" pitchFamily="18" charset="-78"/>
                <a:cs typeface="Traditional Arabic" panose="02020603050405020304" pitchFamily="18" charset="-78"/>
              </a:rPr>
              <a:t>الَّذِي آمَنَ يَا قَوْمِ اتَّبِعُونِ أَهْدِكُمْ سَبِيلَ </a:t>
            </a:r>
            <a:r>
              <a:rPr lang="x-none" sz="5400">
                <a:solidFill>
                  <a:srgbClr val="FFFF00"/>
                </a:solidFill>
                <a:effectLst/>
                <a:latin typeface="Traditional Arabic" panose="02020603050405020304" pitchFamily="18" charset="-78"/>
                <a:cs typeface="Traditional Arabic" panose="02020603050405020304" pitchFamily="18" charset="-78"/>
              </a:rPr>
              <a:t>الرَّشَا</a:t>
            </a:r>
            <a:r>
              <a:rPr lang="x-none" sz="3600">
                <a:solidFill>
                  <a:srgbClr val="FFFF00"/>
                </a:solidFill>
                <a:effectLst/>
              </a:rPr>
              <a:t>دِ</a:t>
            </a:r>
            <a:r>
              <a:rPr lang="en-SG" sz="3600" dirty="0">
                <a:solidFill>
                  <a:srgbClr val="FFFF00"/>
                </a:solidFill>
                <a:effectLst/>
              </a:rPr>
              <a:t> </a:t>
            </a:r>
            <a:endParaRPr lang="en-SG" sz="3600" dirty="0" smtClean="0">
              <a:solidFill>
                <a:srgbClr val="FFFF00"/>
              </a:solidFill>
              <a:effectLst/>
            </a:endParaRPr>
          </a:p>
          <a:p>
            <a:pPr marL="356616" lvl="1" indent="0" algn="ctr">
              <a:buNone/>
            </a:pPr>
            <a:r>
              <a:rPr lang="en-SG" sz="3200" i="1" dirty="0"/>
              <a:t> </a:t>
            </a:r>
            <a:r>
              <a:rPr lang="en-US" sz="3200" i="1" dirty="0"/>
              <a:t>“Dan </a:t>
            </a:r>
            <a:r>
              <a:rPr lang="en-US" sz="3200" i="1" dirty="0" err="1"/>
              <a:t>berkatalah</a:t>
            </a:r>
            <a:r>
              <a:rPr lang="en-US" sz="3200" i="1" dirty="0"/>
              <a:t> pula orang </a:t>
            </a:r>
            <a:r>
              <a:rPr lang="en-US" sz="3200" i="1" dirty="0" err="1"/>
              <a:t>beriman</a:t>
            </a:r>
            <a:r>
              <a:rPr lang="en-US" sz="3200" i="1" dirty="0"/>
              <a:t> </a:t>
            </a:r>
            <a:r>
              <a:rPr lang="en-US" sz="3200" i="1" dirty="0" err="1"/>
              <a:t>itu</a:t>
            </a:r>
            <a:r>
              <a:rPr lang="en-US" sz="3200" i="1" dirty="0"/>
              <a:t>: </a:t>
            </a:r>
            <a:r>
              <a:rPr lang="en-US" sz="3200" i="1" dirty="0" err="1"/>
              <a:t>Wahai</a:t>
            </a:r>
            <a:r>
              <a:rPr lang="en-US" sz="3200" i="1" dirty="0"/>
              <a:t> </a:t>
            </a:r>
            <a:r>
              <a:rPr lang="en-US" sz="3200" i="1" dirty="0" err="1"/>
              <a:t>kaumku</a:t>
            </a:r>
            <a:r>
              <a:rPr lang="en-US" sz="3200" i="1" dirty="0"/>
              <a:t>! </a:t>
            </a:r>
            <a:r>
              <a:rPr lang="en-US" sz="3200" i="1" dirty="0" err="1"/>
              <a:t>Turutlah</a:t>
            </a:r>
            <a:r>
              <a:rPr lang="en-US" sz="3200" i="1" dirty="0"/>
              <a:t> (</a:t>
            </a:r>
            <a:r>
              <a:rPr lang="en-US" sz="3200" i="1" dirty="0" err="1"/>
              <a:t>nasihatku</a:t>
            </a:r>
            <a:r>
              <a:rPr lang="en-US" sz="3200" i="1" dirty="0"/>
              <a:t>), </a:t>
            </a:r>
            <a:r>
              <a:rPr lang="en-US" sz="3200" i="1" dirty="0" err="1"/>
              <a:t>aku</a:t>
            </a:r>
            <a:r>
              <a:rPr lang="en-US" sz="3200" i="1" dirty="0"/>
              <a:t> </a:t>
            </a:r>
            <a:r>
              <a:rPr lang="en-US" sz="3200" i="1" dirty="0" err="1"/>
              <a:t>akan</a:t>
            </a:r>
            <a:r>
              <a:rPr lang="en-US" sz="3200" i="1" dirty="0"/>
              <a:t> </a:t>
            </a:r>
            <a:r>
              <a:rPr lang="en-US" sz="3200" i="1" dirty="0" err="1"/>
              <a:t>menunjukkan</a:t>
            </a:r>
            <a:r>
              <a:rPr lang="en-US" sz="3200" i="1" dirty="0"/>
              <a:t> </a:t>
            </a:r>
            <a:r>
              <a:rPr lang="en-US" sz="3200" i="1" dirty="0" err="1"/>
              <a:t>kepada</a:t>
            </a:r>
            <a:r>
              <a:rPr lang="en-US" sz="3200" i="1" dirty="0"/>
              <a:t> </a:t>
            </a:r>
            <a:r>
              <a:rPr lang="en-US" sz="3200" i="1" dirty="0" err="1"/>
              <a:t>kamu</a:t>
            </a:r>
            <a:r>
              <a:rPr lang="en-US" sz="3200" i="1" dirty="0"/>
              <a:t> </a:t>
            </a:r>
            <a:r>
              <a:rPr lang="en-US" sz="3200" i="1" dirty="0" err="1"/>
              <a:t>jalan</a:t>
            </a:r>
            <a:r>
              <a:rPr lang="en-US" sz="3200" i="1" dirty="0"/>
              <a:t> yang </a:t>
            </a:r>
            <a:r>
              <a:rPr lang="en-US" sz="3200" i="1" dirty="0" err="1"/>
              <a:t>benar</a:t>
            </a:r>
            <a:r>
              <a:rPr lang="en-US" sz="3200" i="1" dirty="0" smtClean="0"/>
              <a:t>.”</a:t>
            </a:r>
            <a:endParaRPr lang="en-SG" sz="3200" dirty="0"/>
          </a:p>
        </p:txBody>
      </p:sp>
    </p:spTree>
    <p:extLst>
      <p:ext uri="{BB962C8B-B14F-4D97-AF65-F5344CB8AC3E}">
        <p14:creationId xmlns:p14="http://schemas.microsoft.com/office/powerpoint/2010/main" val="16325090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par>
                                <p:cTn id="8" presetID="22" presetClass="entr" presetSubtype="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up)">
                                      <p:cBhvr>
                                        <p:cTn id="10" dur="500"/>
                                        <p:tgtEl>
                                          <p:spTgt spid="3">
                                            <p:txEl>
                                              <p:pRg st="1" end="1"/>
                                            </p:txEl>
                                          </p:spTgt>
                                        </p:tgtEl>
                                      </p:cBhvr>
                                    </p:animEffect>
                                  </p:childTnLst>
                                </p:cTn>
                              </p:par>
                              <p:par>
                                <p:cTn id="11" presetID="22" presetClass="entr" presetSubtype="8"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left)">
                                      <p:cBhvr>
                                        <p:cTn id="1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9552" y="404664"/>
            <a:ext cx="8394136" cy="5843736"/>
          </a:xfrm>
        </p:spPr>
        <p:txBody>
          <a:bodyPr>
            <a:normAutofit fontScale="92500"/>
          </a:bodyPr>
          <a:lstStyle/>
          <a:p>
            <a:pPr marL="82296" indent="0">
              <a:buNone/>
            </a:pPr>
            <a:r>
              <a:rPr lang="en-US" dirty="0"/>
              <a:t>3. </a:t>
            </a:r>
            <a:r>
              <a:rPr lang="en-US" b="1" dirty="0" err="1">
                <a:solidFill>
                  <a:srgbClr val="FFFF00"/>
                </a:solidFill>
                <a:effectLst/>
              </a:rPr>
              <a:t>Tazkirah</a:t>
            </a:r>
            <a:r>
              <a:rPr lang="en-US" dirty="0"/>
              <a:t> (</a:t>
            </a:r>
            <a:r>
              <a:rPr lang="en-US" dirty="0" err="1"/>
              <a:t>memberi</a:t>
            </a:r>
            <a:r>
              <a:rPr lang="en-US" dirty="0"/>
              <a:t> </a:t>
            </a:r>
            <a:r>
              <a:rPr lang="en-US" dirty="0" err="1"/>
              <a:t>peringatan</a:t>
            </a:r>
            <a:r>
              <a:rPr lang="en-US" dirty="0"/>
              <a:t>) </a:t>
            </a:r>
            <a:r>
              <a:rPr lang="en-US" dirty="0" err="1"/>
              <a:t>sesuai</a:t>
            </a:r>
            <a:r>
              <a:rPr lang="en-US" dirty="0"/>
              <a:t> </a:t>
            </a:r>
            <a:r>
              <a:rPr lang="en-US" dirty="0" err="1"/>
              <a:t>dengan</a:t>
            </a:r>
            <a:r>
              <a:rPr lang="en-US" dirty="0"/>
              <a:t> </a:t>
            </a:r>
            <a:r>
              <a:rPr lang="en-US" dirty="0" err="1"/>
              <a:t>firman</a:t>
            </a:r>
            <a:r>
              <a:rPr lang="en-US" dirty="0"/>
              <a:t> Allah </a:t>
            </a:r>
            <a:r>
              <a:rPr lang="en-US" dirty="0" err="1"/>
              <a:t>dalam</a:t>
            </a:r>
            <a:r>
              <a:rPr lang="en-US" dirty="0"/>
              <a:t> surah </a:t>
            </a:r>
            <a:r>
              <a:rPr lang="en-US" dirty="0" err="1"/>
              <a:t>Taha</a:t>
            </a:r>
            <a:r>
              <a:rPr lang="en-US" dirty="0"/>
              <a:t> </a:t>
            </a:r>
            <a:r>
              <a:rPr lang="en-US" dirty="0" err="1"/>
              <a:t>ayat</a:t>
            </a:r>
            <a:r>
              <a:rPr lang="en-US" dirty="0"/>
              <a:t> 1-3 </a:t>
            </a:r>
          </a:p>
          <a:p>
            <a:pPr marL="82296" indent="0" algn="ctr" rtl="1">
              <a:buNone/>
            </a:pPr>
            <a:r>
              <a:rPr lang="ar-QA" sz="5200" dirty="0">
                <a:solidFill>
                  <a:srgbClr val="FFFF00"/>
                </a:solidFill>
                <a:effectLst/>
                <a:latin typeface="Traditional Arabic" panose="02020603050405020304" pitchFamily="18" charset="-78"/>
                <a:cs typeface="Traditional Arabic" panose="02020603050405020304" pitchFamily="18" charset="-78"/>
              </a:rPr>
              <a:t>طه </a:t>
            </a:r>
            <a:endParaRPr lang="en-US" sz="5200" dirty="0" smtClean="0">
              <a:solidFill>
                <a:srgbClr val="FFFF00"/>
              </a:solidFill>
              <a:effectLst/>
              <a:latin typeface="Traditional Arabic" panose="02020603050405020304" pitchFamily="18" charset="-78"/>
              <a:cs typeface="Traditional Arabic" panose="02020603050405020304" pitchFamily="18" charset="-78"/>
            </a:endParaRPr>
          </a:p>
          <a:p>
            <a:pPr marL="82296" indent="0" algn="ctr" rtl="1">
              <a:buNone/>
            </a:pPr>
            <a:r>
              <a:rPr lang="ar-QA" sz="5200" dirty="0" smtClean="0">
                <a:solidFill>
                  <a:srgbClr val="FFFF00"/>
                </a:solidFill>
                <a:effectLst/>
                <a:latin typeface="Traditional Arabic" panose="02020603050405020304" pitchFamily="18" charset="-78"/>
                <a:cs typeface="Traditional Arabic" panose="02020603050405020304" pitchFamily="18" charset="-78"/>
              </a:rPr>
              <a:t>مَا </a:t>
            </a:r>
            <a:r>
              <a:rPr lang="ar-QA" sz="5200" dirty="0">
                <a:solidFill>
                  <a:srgbClr val="FFFF00"/>
                </a:solidFill>
                <a:effectLst/>
                <a:latin typeface="Traditional Arabic" panose="02020603050405020304" pitchFamily="18" charset="-78"/>
                <a:cs typeface="Traditional Arabic" panose="02020603050405020304" pitchFamily="18" charset="-78"/>
              </a:rPr>
              <a:t>أَنْزَلْنَا عَلَيْكَ الْقُرْآنَ </a:t>
            </a:r>
            <a:r>
              <a:rPr lang="ar-QA" sz="5200" dirty="0" smtClean="0">
                <a:solidFill>
                  <a:srgbClr val="FFFF00"/>
                </a:solidFill>
                <a:effectLst/>
                <a:latin typeface="Traditional Arabic" panose="02020603050405020304" pitchFamily="18" charset="-78"/>
                <a:cs typeface="Traditional Arabic" panose="02020603050405020304" pitchFamily="18" charset="-78"/>
              </a:rPr>
              <a:t>لِتَشْقَىٰ</a:t>
            </a:r>
            <a:endParaRPr lang="en-US" sz="5200" dirty="0" smtClean="0">
              <a:solidFill>
                <a:srgbClr val="FFFF00"/>
              </a:solidFill>
              <a:effectLst/>
              <a:latin typeface="Traditional Arabic" panose="02020603050405020304" pitchFamily="18" charset="-78"/>
              <a:cs typeface="Traditional Arabic" panose="02020603050405020304" pitchFamily="18" charset="-78"/>
            </a:endParaRPr>
          </a:p>
          <a:p>
            <a:pPr marL="82296" indent="0" algn="ctr" rtl="1">
              <a:buNone/>
            </a:pPr>
            <a:r>
              <a:rPr lang="ar-QA" sz="5200" dirty="0" smtClean="0">
                <a:solidFill>
                  <a:srgbClr val="FFFF00"/>
                </a:solidFill>
                <a:effectLst/>
                <a:latin typeface="Traditional Arabic" panose="02020603050405020304" pitchFamily="18" charset="-78"/>
                <a:cs typeface="Traditional Arabic" panose="02020603050405020304" pitchFamily="18" charset="-78"/>
              </a:rPr>
              <a:t> </a:t>
            </a:r>
            <a:r>
              <a:rPr lang="ar-QA" sz="5200" dirty="0">
                <a:solidFill>
                  <a:srgbClr val="FFFF00"/>
                </a:solidFill>
                <a:effectLst/>
                <a:latin typeface="Traditional Arabic" panose="02020603050405020304" pitchFamily="18" charset="-78"/>
                <a:cs typeface="Traditional Arabic" panose="02020603050405020304" pitchFamily="18" charset="-78"/>
              </a:rPr>
              <a:t>إِلَّا تَذْكِرَةً لِمَنْ يَخْشَى</a:t>
            </a:r>
            <a:r>
              <a:rPr lang="ar-QA" sz="5200" dirty="0">
                <a:latin typeface="Traditional Arabic" panose="02020603050405020304" pitchFamily="18" charset="-78"/>
                <a:cs typeface="Traditional Arabic" panose="02020603050405020304" pitchFamily="18" charset="-78"/>
              </a:rPr>
              <a:t>ٰ</a:t>
            </a:r>
          </a:p>
          <a:p>
            <a:pPr marL="82296" indent="0" algn="ctr">
              <a:buNone/>
            </a:pPr>
            <a:endParaRPr lang="en-US" sz="1100" i="1" dirty="0" smtClean="0"/>
          </a:p>
          <a:p>
            <a:pPr marL="82296" indent="0" algn="ctr">
              <a:buNone/>
            </a:pPr>
            <a:r>
              <a:rPr lang="ar-QA" sz="2800" i="1" dirty="0" smtClean="0"/>
              <a:t>“</a:t>
            </a:r>
            <a:r>
              <a:rPr lang="en-US" sz="2800" i="1" dirty="0" err="1" smtClean="0"/>
              <a:t>Taa</a:t>
            </a:r>
            <a:r>
              <a:rPr lang="en-US" sz="2800" i="1" dirty="0" smtClean="0"/>
              <a:t> </a:t>
            </a:r>
            <a:r>
              <a:rPr lang="en-US" sz="2800" i="1" dirty="0" err="1"/>
              <a:t>Haa</a:t>
            </a:r>
            <a:r>
              <a:rPr lang="en-US" sz="2800" i="1" dirty="0"/>
              <a:t>. Kami </a:t>
            </a:r>
            <a:r>
              <a:rPr lang="en-US" sz="2800" i="1" dirty="0" err="1"/>
              <a:t>tidak</a:t>
            </a:r>
            <a:r>
              <a:rPr lang="en-US" sz="2800" i="1" dirty="0"/>
              <a:t> </a:t>
            </a:r>
            <a:r>
              <a:rPr lang="en-US" sz="2800" i="1" dirty="0" err="1"/>
              <a:t>menurunkan</a:t>
            </a:r>
            <a:r>
              <a:rPr lang="en-US" sz="2800" i="1" dirty="0"/>
              <a:t> Al-Quran </a:t>
            </a:r>
            <a:r>
              <a:rPr lang="en-US" sz="2800" i="1" dirty="0" err="1"/>
              <a:t>kepadamu</a:t>
            </a:r>
            <a:r>
              <a:rPr lang="en-US" sz="2800" i="1" dirty="0"/>
              <a:t> (</a:t>
            </a:r>
            <a:r>
              <a:rPr lang="en-US" sz="2800" i="1" dirty="0" err="1"/>
              <a:t>wahai</a:t>
            </a:r>
            <a:r>
              <a:rPr lang="en-US" sz="2800" i="1" dirty="0"/>
              <a:t> Muhammad) </a:t>
            </a:r>
            <a:r>
              <a:rPr lang="en-US" sz="2800" i="1" dirty="0" err="1"/>
              <a:t>supaya</a:t>
            </a:r>
            <a:r>
              <a:rPr lang="en-US" sz="2800" i="1" dirty="0"/>
              <a:t> </a:t>
            </a:r>
            <a:r>
              <a:rPr lang="en-US" sz="2800" i="1" dirty="0" err="1"/>
              <a:t>engkau</a:t>
            </a:r>
            <a:r>
              <a:rPr lang="en-US" sz="2800" i="1" dirty="0"/>
              <a:t> </a:t>
            </a:r>
            <a:r>
              <a:rPr lang="en-US" sz="2800" i="1" dirty="0" err="1"/>
              <a:t>menanggung</a:t>
            </a:r>
            <a:r>
              <a:rPr lang="en-US" sz="2800" i="1" dirty="0"/>
              <a:t> </a:t>
            </a:r>
            <a:r>
              <a:rPr lang="en-US" sz="2800" i="1" dirty="0" err="1"/>
              <a:t>kesusahan</a:t>
            </a:r>
            <a:r>
              <a:rPr lang="en-US" sz="2800" i="1" dirty="0"/>
              <a:t>. </a:t>
            </a:r>
            <a:r>
              <a:rPr lang="en-US" sz="2800" i="1" dirty="0" err="1"/>
              <a:t>Hanya</a:t>
            </a:r>
            <a:r>
              <a:rPr lang="en-US" sz="2800" i="1" dirty="0"/>
              <a:t> </a:t>
            </a:r>
            <a:r>
              <a:rPr lang="en-US" sz="2800" i="1" dirty="0" err="1"/>
              <a:t>untuk</a:t>
            </a:r>
            <a:r>
              <a:rPr lang="en-US" sz="2800" i="1" dirty="0"/>
              <a:t> </a:t>
            </a:r>
            <a:r>
              <a:rPr lang="en-US" sz="2800" i="1" dirty="0" err="1"/>
              <a:t>menjadi</a:t>
            </a:r>
            <a:r>
              <a:rPr lang="en-US" sz="2800" i="1" dirty="0"/>
              <a:t> </a:t>
            </a:r>
            <a:r>
              <a:rPr lang="en-US" sz="2800" i="1" dirty="0" err="1"/>
              <a:t>peringatan</a:t>
            </a:r>
            <a:r>
              <a:rPr lang="en-US" sz="2800" i="1" dirty="0"/>
              <a:t> </a:t>
            </a:r>
            <a:r>
              <a:rPr lang="en-US" sz="2800" i="1" dirty="0" err="1"/>
              <a:t>bagi</a:t>
            </a:r>
            <a:r>
              <a:rPr lang="en-US" sz="2800" i="1" dirty="0"/>
              <a:t> orang-orang yang </a:t>
            </a:r>
            <a:r>
              <a:rPr lang="en-US" sz="2800" i="1" dirty="0" err="1"/>
              <a:t>takut</a:t>
            </a:r>
            <a:r>
              <a:rPr lang="en-US" sz="2800" i="1" dirty="0"/>
              <a:t> </a:t>
            </a:r>
            <a:r>
              <a:rPr lang="en-US" sz="2800" i="1" dirty="0" err="1"/>
              <a:t>melanggar</a:t>
            </a:r>
            <a:r>
              <a:rPr lang="en-US" sz="2800" i="1" dirty="0"/>
              <a:t> </a:t>
            </a:r>
            <a:r>
              <a:rPr lang="en-US" sz="2800" i="1" dirty="0" err="1"/>
              <a:t>perintah</a:t>
            </a:r>
            <a:r>
              <a:rPr lang="en-US" sz="2800" i="1" dirty="0"/>
              <a:t> Allah</a:t>
            </a:r>
            <a:r>
              <a:rPr lang="en-US" sz="2800" i="1" dirty="0" smtClean="0"/>
              <a:t>.”</a:t>
            </a:r>
            <a:endParaRPr lang="en-US" sz="2800" i="1" dirty="0"/>
          </a:p>
        </p:txBody>
      </p:sp>
    </p:spTree>
    <p:extLst>
      <p:ext uri="{BB962C8B-B14F-4D97-AF65-F5344CB8AC3E}">
        <p14:creationId xmlns:p14="http://schemas.microsoft.com/office/powerpoint/2010/main" val="23826293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par>
                                <p:cTn id="8" presetID="22" presetClass="entr" presetSubtype="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up)">
                                      <p:cBhvr>
                                        <p:cTn id="10" dur="500"/>
                                        <p:tgtEl>
                                          <p:spTgt spid="3">
                                            <p:txEl>
                                              <p:pRg st="1" end="1"/>
                                            </p:txEl>
                                          </p:spTgt>
                                        </p:tgtEl>
                                      </p:cBhvr>
                                    </p:animEffect>
                                  </p:childTnLst>
                                </p:cTn>
                              </p:par>
                              <p:par>
                                <p:cTn id="11" presetID="22" presetClass="entr" presetSubtype="1"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up)">
                                      <p:cBhvr>
                                        <p:cTn id="13" dur="500"/>
                                        <p:tgtEl>
                                          <p:spTgt spid="3">
                                            <p:txEl>
                                              <p:pRg st="2" end="2"/>
                                            </p:txEl>
                                          </p:spTgt>
                                        </p:tgtEl>
                                      </p:cBhvr>
                                    </p:animEffect>
                                  </p:childTnLst>
                                </p:cTn>
                              </p:par>
                              <p:par>
                                <p:cTn id="14" presetID="22" presetClass="entr" presetSubtype="1"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ipe(up)">
                                      <p:cBhvr>
                                        <p:cTn id="16" dur="500"/>
                                        <p:tgtEl>
                                          <p:spTgt spid="3">
                                            <p:txEl>
                                              <p:pRg st="3" end="3"/>
                                            </p:txEl>
                                          </p:spTgt>
                                        </p:tgtEl>
                                      </p:cBhvr>
                                    </p:animEffect>
                                  </p:childTnLst>
                                </p:cTn>
                              </p:par>
                              <p:par>
                                <p:cTn id="17" presetID="22" presetClass="entr" presetSubtype="1"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Effect transition="in" filter="wipe(up)">
                                      <p:cBhvr>
                                        <p:cTn id="19"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692696"/>
            <a:ext cx="8466144" cy="5555704"/>
          </a:xfrm>
        </p:spPr>
        <p:txBody>
          <a:bodyPr>
            <a:normAutofit fontScale="92500" lnSpcReduction="20000"/>
          </a:bodyPr>
          <a:lstStyle/>
          <a:p>
            <a:pPr marL="82296" lvl="0" indent="0">
              <a:buNone/>
            </a:pPr>
            <a:r>
              <a:rPr lang="en-US" sz="3600" b="1" dirty="0" smtClean="0"/>
              <a:t>4. </a:t>
            </a:r>
            <a:r>
              <a:rPr lang="en-US" sz="3600" b="1" dirty="0" err="1" smtClean="0">
                <a:solidFill>
                  <a:srgbClr val="FFFF00"/>
                </a:solidFill>
                <a:effectLst/>
              </a:rPr>
              <a:t>Ishlah</a:t>
            </a:r>
            <a:r>
              <a:rPr lang="en-US" sz="3600" dirty="0" smtClean="0"/>
              <a:t> </a:t>
            </a:r>
            <a:r>
              <a:rPr lang="en-US" sz="3600" dirty="0"/>
              <a:t>(</a:t>
            </a:r>
            <a:r>
              <a:rPr lang="en-US" sz="3600" dirty="0" err="1"/>
              <a:t>pengubahan</a:t>
            </a:r>
            <a:r>
              <a:rPr lang="en-US" sz="3600" dirty="0"/>
              <a:t> </a:t>
            </a:r>
            <a:r>
              <a:rPr lang="en-US" sz="3600" dirty="0" err="1"/>
              <a:t>sikap</a:t>
            </a:r>
            <a:r>
              <a:rPr lang="en-US" sz="3600" dirty="0"/>
              <a:t> </a:t>
            </a:r>
            <a:r>
              <a:rPr lang="en-US" sz="3600" dirty="0" err="1"/>
              <a:t>ke</a:t>
            </a:r>
            <a:r>
              <a:rPr lang="en-US" sz="3600" dirty="0"/>
              <a:t> </a:t>
            </a:r>
            <a:r>
              <a:rPr lang="en-US" sz="3600" dirty="0" err="1"/>
              <a:t>arah</a:t>
            </a:r>
            <a:r>
              <a:rPr lang="en-US" sz="3600" dirty="0"/>
              <a:t> yang </a:t>
            </a:r>
            <a:r>
              <a:rPr lang="en-US" sz="3600" dirty="0" err="1"/>
              <a:t>lebih</a:t>
            </a:r>
            <a:r>
              <a:rPr lang="en-US" sz="3600" dirty="0"/>
              <a:t> </a:t>
            </a:r>
            <a:r>
              <a:rPr lang="en-US" sz="3600" dirty="0" err="1"/>
              <a:t>baik</a:t>
            </a:r>
            <a:r>
              <a:rPr lang="en-US" sz="3600" dirty="0"/>
              <a:t>) </a:t>
            </a:r>
            <a:r>
              <a:rPr lang="en-US" sz="3600" dirty="0" err="1"/>
              <a:t>sesuai</a:t>
            </a:r>
            <a:r>
              <a:rPr lang="en-US" sz="3600" dirty="0"/>
              <a:t> </a:t>
            </a:r>
            <a:r>
              <a:rPr lang="en-US" sz="3600" dirty="0" err="1"/>
              <a:t>dengan</a:t>
            </a:r>
            <a:r>
              <a:rPr lang="en-US" sz="3600" dirty="0"/>
              <a:t> </a:t>
            </a:r>
            <a:r>
              <a:rPr lang="en-US" sz="3600" dirty="0" err="1"/>
              <a:t>firman</a:t>
            </a:r>
            <a:r>
              <a:rPr lang="en-US" sz="3600" dirty="0"/>
              <a:t> Allah </a:t>
            </a:r>
            <a:r>
              <a:rPr lang="en-US" sz="3600" dirty="0" err="1"/>
              <a:t>dalam</a:t>
            </a:r>
            <a:r>
              <a:rPr lang="en-US" sz="3600" dirty="0"/>
              <a:t> surah Ali ‘Imran </a:t>
            </a:r>
            <a:r>
              <a:rPr lang="en-US" sz="3600" dirty="0" err="1"/>
              <a:t>ayat</a:t>
            </a:r>
            <a:r>
              <a:rPr lang="en-US" sz="3600" dirty="0"/>
              <a:t> 89 </a:t>
            </a:r>
            <a:r>
              <a:rPr lang="en-US" sz="3600" dirty="0" smtClean="0"/>
              <a:t>:-</a:t>
            </a:r>
            <a:endParaRPr lang="ar-SA" sz="3600" dirty="0" smtClean="0"/>
          </a:p>
          <a:p>
            <a:pPr marL="82296" lvl="0" indent="0">
              <a:buNone/>
            </a:pPr>
            <a:endParaRPr lang="en-SG" sz="3600" dirty="0"/>
          </a:p>
          <a:p>
            <a:pPr marL="82296" indent="0" algn="ctr" rtl="1">
              <a:buNone/>
            </a:pPr>
            <a:r>
              <a:rPr lang="x-none" sz="5800" dirty="0" smtClean="0">
                <a:solidFill>
                  <a:srgbClr val="FFFF00"/>
                </a:solidFill>
                <a:effectLst/>
                <a:latin typeface="Traditional Arabic" panose="02020603050405020304" pitchFamily="18" charset="-78"/>
                <a:cs typeface="Traditional Arabic" panose="02020603050405020304" pitchFamily="18" charset="-78"/>
              </a:rPr>
              <a:t>إِل</a:t>
            </a:r>
            <a:r>
              <a:rPr lang="x-none" sz="5800" dirty="0">
                <a:solidFill>
                  <a:srgbClr val="FFFF00"/>
                </a:solidFill>
                <a:effectLst/>
                <a:latin typeface="Traditional Arabic" panose="02020603050405020304" pitchFamily="18" charset="-78"/>
                <a:cs typeface="Traditional Arabic" panose="02020603050405020304" pitchFamily="18" charset="-78"/>
              </a:rPr>
              <a:t>َّا الَّذِينَ تَابُوا مِنْ بَعْدِ ذَٰلِكَ وَأَصْلَحُوا فَإِنَّ اللهَ غَفُورٌ رَحِيمٌ</a:t>
            </a:r>
            <a:endParaRPr lang="en-SG" sz="5800" dirty="0">
              <a:solidFill>
                <a:srgbClr val="FFFF00"/>
              </a:solidFill>
              <a:effectLst/>
              <a:latin typeface="Traditional Arabic" panose="02020603050405020304" pitchFamily="18" charset="-78"/>
              <a:cs typeface="Traditional Arabic" panose="02020603050405020304" pitchFamily="18" charset="-78"/>
            </a:endParaRPr>
          </a:p>
          <a:p>
            <a:pPr marL="82296" indent="0" algn="ctr">
              <a:buNone/>
            </a:pPr>
            <a:r>
              <a:rPr lang="x-none" sz="3600" i="1" dirty="0"/>
              <a:t> </a:t>
            </a:r>
            <a:r>
              <a:rPr lang="en-US" sz="3600" i="1" dirty="0"/>
              <a:t>“</a:t>
            </a:r>
            <a:r>
              <a:rPr lang="en-US" sz="3600" i="1" dirty="0" err="1"/>
              <a:t>Kecuali</a:t>
            </a:r>
            <a:r>
              <a:rPr lang="en-US" sz="3600" i="1" dirty="0"/>
              <a:t> orang-orang yang </a:t>
            </a:r>
            <a:r>
              <a:rPr lang="en-US" sz="3600" i="1" dirty="0" err="1"/>
              <a:t>bertaubat</a:t>
            </a:r>
            <a:r>
              <a:rPr lang="en-US" sz="3600" i="1" dirty="0"/>
              <a:t> </a:t>
            </a:r>
            <a:r>
              <a:rPr lang="en-US" sz="3600" i="1" dirty="0" err="1"/>
              <a:t>sesudah</a:t>
            </a:r>
            <a:r>
              <a:rPr lang="en-US" sz="3600" i="1" dirty="0"/>
              <a:t> (</a:t>
            </a:r>
            <a:r>
              <a:rPr lang="en-US" sz="3600" i="1" dirty="0" err="1"/>
              <a:t>ingkar</a:t>
            </a:r>
            <a:r>
              <a:rPr lang="en-US" sz="3600" i="1" dirty="0"/>
              <a:t>) </a:t>
            </a:r>
            <a:r>
              <a:rPr lang="en-US" sz="3600" i="1" dirty="0" err="1"/>
              <a:t>itu</a:t>
            </a:r>
            <a:r>
              <a:rPr lang="en-US" sz="3600" i="1" dirty="0"/>
              <a:t>, </a:t>
            </a:r>
            <a:r>
              <a:rPr lang="en-US" sz="3600" i="1" dirty="0" err="1"/>
              <a:t>serta</a:t>
            </a:r>
            <a:r>
              <a:rPr lang="en-US" sz="3600" i="1" dirty="0"/>
              <a:t> </a:t>
            </a:r>
            <a:r>
              <a:rPr lang="en-US" sz="3600" i="1" dirty="0" err="1"/>
              <a:t>memperbaiki</a:t>
            </a:r>
            <a:r>
              <a:rPr lang="en-US" sz="3600" i="1" dirty="0"/>
              <a:t> </a:t>
            </a:r>
            <a:r>
              <a:rPr lang="en-US" sz="3600" i="1" dirty="0" err="1"/>
              <a:t>keburukan</a:t>
            </a:r>
            <a:r>
              <a:rPr lang="en-US" sz="3600" i="1" dirty="0"/>
              <a:t> </a:t>
            </a:r>
            <a:r>
              <a:rPr lang="en-US" sz="3600" i="1" dirty="0" err="1"/>
              <a:t>mereka</a:t>
            </a:r>
            <a:r>
              <a:rPr lang="en-US" sz="3600" i="1" dirty="0"/>
              <a:t>, </a:t>
            </a:r>
            <a:r>
              <a:rPr lang="en-US" sz="3600" i="1" dirty="0" err="1"/>
              <a:t>maka</a:t>
            </a:r>
            <a:r>
              <a:rPr lang="en-US" sz="3600" i="1" dirty="0"/>
              <a:t> </a:t>
            </a:r>
            <a:r>
              <a:rPr lang="en-US" sz="3600" i="1" dirty="0" err="1"/>
              <a:t>sesungguhnya</a:t>
            </a:r>
            <a:r>
              <a:rPr lang="en-US" sz="3600" i="1" dirty="0"/>
              <a:t> Allah </a:t>
            </a:r>
            <a:r>
              <a:rPr lang="en-US" sz="3600" i="1" dirty="0" err="1"/>
              <a:t>Maha</a:t>
            </a:r>
            <a:r>
              <a:rPr lang="en-US" sz="3600" i="1" dirty="0"/>
              <a:t> </a:t>
            </a:r>
            <a:r>
              <a:rPr lang="en-US" sz="3600" i="1" dirty="0" err="1"/>
              <a:t>Pengampun</a:t>
            </a:r>
            <a:r>
              <a:rPr lang="en-US" sz="3600" i="1" dirty="0"/>
              <a:t>, </a:t>
            </a:r>
            <a:r>
              <a:rPr lang="en-US" sz="3600" i="1" dirty="0" err="1"/>
              <a:t>lagi</a:t>
            </a:r>
            <a:r>
              <a:rPr lang="en-US" sz="3600" i="1" dirty="0"/>
              <a:t> </a:t>
            </a:r>
            <a:r>
              <a:rPr lang="en-US" sz="3600" i="1" dirty="0" err="1"/>
              <a:t>Maha</a:t>
            </a:r>
            <a:r>
              <a:rPr lang="en-US" sz="3600" i="1" dirty="0"/>
              <a:t> </a:t>
            </a:r>
            <a:r>
              <a:rPr lang="en-US" sz="3600" i="1" dirty="0" err="1"/>
              <a:t>Mengasihani</a:t>
            </a:r>
            <a:r>
              <a:rPr lang="en-US" sz="3600" i="1" dirty="0"/>
              <a:t>”</a:t>
            </a:r>
            <a:r>
              <a:rPr lang="x-none" sz="3600" i="1"/>
              <a:t> </a:t>
            </a:r>
            <a:endParaRPr lang="en-US" sz="3600" i="1" dirty="0" smtClean="0"/>
          </a:p>
        </p:txBody>
      </p:sp>
    </p:spTree>
    <p:extLst>
      <p:ext uri="{BB962C8B-B14F-4D97-AF65-F5344CB8AC3E}">
        <p14:creationId xmlns:p14="http://schemas.microsoft.com/office/powerpoint/2010/main" val="8954855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par>
                                <p:cTn id="8" presetID="22" presetClass="entr" presetSubtype="1"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wipe(up)">
                                      <p:cBhvr>
                                        <p:cTn id="10" dur="500"/>
                                        <p:tgtEl>
                                          <p:spTgt spid="3">
                                            <p:txEl>
                                              <p:pRg st="2" end="2"/>
                                            </p:txEl>
                                          </p:spTgt>
                                        </p:tgtEl>
                                      </p:cBhvr>
                                    </p:animEffect>
                                  </p:childTnLst>
                                </p:cTn>
                              </p:par>
                              <p:par>
                                <p:cTn id="11" presetID="22" presetClass="entr" presetSubtype="1"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wipe(up)">
                                      <p:cBhvr>
                                        <p:cTn id="1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404664"/>
            <a:ext cx="8538152" cy="5843736"/>
          </a:xfrm>
        </p:spPr>
        <p:txBody>
          <a:bodyPr>
            <a:normAutofit fontScale="92500" lnSpcReduction="20000"/>
          </a:bodyPr>
          <a:lstStyle/>
          <a:p>
            <a:pPr marL="82296" indent="0">
              <a:buNone/>
            </a:pPr>
            <a:r>
              <a:rPr lang="en-US" dirty="0"/>
              <a:t>5</a:t>
            </a:r>
            <a:r>
              <a:rPr lang="en-US" b="1" dirty="0"/>
              <a:t>. </a:t>
            </a:r>
            <a:r>
              <a:rPr lang="en-US" b="1" dirty="0" err="1">
                <a:solidFill>
                  <a:srgbClr val="FFFF00"/>
                </a:solidFill>
                <a:effectLst/>
              </a:rPr>
              <a:t>Uswah</a:t>
            </a:r>
            <a:r>
              <a:rPr lang="en-US" b="1" dirty="0"/>
              <a:t> </a:t>
            </a:r>
            <a:r>
              <a:rPr lang="en-US" dirty="0"/>
              <a:t>(</a:t>
            </a:r>
            <a:r>
              <a:rPr lang="en-US" dirty="0" err="1"/>
              <a:t>teladan</a:t>
            </a:r>
            <a:r>
              <a:rPr lang="en-US" dirty="0"/>
              <a:t> yang </a:t>
            </a:r>
            <a:r>
              <a:rPr lang="en-US" dirty="0" err="1"/>
              <a:t>baik</a:t>
            </a:r>
            <a:r>
              <a:rPr lang="en-US" dirty="0"/>
              <a:t> – </a:t>
            </a:r>
            <a:r>
              <a:rPr lang="en-US" dirty="0" err="1"/>
              <a:t>kaunselor</a:t>
            </a:r>
            <a:r>
              <a:rPr lang="en-US" dirty="0"/>
              <a:t> </a:t>
            </a:r>
            <a:r>
              <a:rPr lang="en-US" dirty="0" err="1"/>
              <a:t>sebagai</a:t>
            </a:r>
            <a:r>
              <a:rPr lang="en-US" dirty="0"/>
              <a:t> </a:t>
            </a:r>
            <a:r>
              <a:rPr lang="en-US" dirty="0" err="1"/>
              <a:t>contoh</a:t>
            </a:r>
            <a:r>
              <a:rPr lang="en-US" dirty="0"/>
              <a:t>) </a:t>
            </a:r>
            <a:r>
              <a:rPr lang="en-US" dirty="0" err="1"/>
              <a:t>sesuai</a:t>
            </a:r>
            <a:r>
              <a:rPr lang="en-US" dirty="0"/>
              <a:t> </a:t>
            </a:r>
            <a:r>
              <a:rPr lang="en-US" dirty="0" err="1"/>
              <a:t>dengan</a:t>
            </a:r>
            <a:r>
              <a:rPr lang="en-US" dirty="0"/>
              <a:t> </a:t>
            </a:r>
            <a:r>
              <a:rPr lang="en-US" dirty="0" err="1"/>
              <a:t>firman</a:t>
            </a:r>
            <a:r>
              <a:rPr lang="en-US" dirty="0"/>
              <a:t> Allah s.w.t. </a:t>
            </a:r>
            <a:r>
              <a:rPr lang="en-US" dirty="0" err="1"/>
              <a:t>dalam</a:t>
            </a:r>
            <a:r>
              <a:rPr lang="en-US" dirty="0"/>
              <a:t> surah al-</a:t>
            </a:r>
            <a:r>
              <a:rPr lang="en-US" dirty="0" err="1"/>
              <a:t>Mumtahanah</a:t>
            </a:r>
            <a:r>
              <a:rPr lang="en-US" dirty="0"/>
              <a:t> 6 </a:t>
            </a:r>
            <a:r>
              <a:rPr lang="en-US" dirty="0" smtClean="0"/>
              <a:t>:-</a:t>
            </a:r>
          </a:p>
          <a:p>
            <a:pPr marL="82296" indent="0">
              <a:buNone/>
            </a:pPr>
            <a:endParaRPr lang="ar-SA" dirty="0" smtClean="0"/>
          </a:p>
          <a:p>
            <a:pPr marL="82296" indent="0" algn="ctr" rtl="1">
              <a:buNone/>
            </a:pPr>
            <a:r>
              <a:rPr lang="ar-SA" sz="5200" dirty="0" smtClean="0">
                <a:solidFill>
                  <a:srgbClr val="FFFF00"/>
                </a:solidFill>
                <a:effectLst/>
                <a:latin typeface="Traditional Arabic" panose="02020603050405020304" pitchFamily="18" charset="-78"/>
                <a:cs typeface="Traditional Arabic" panose="02020603050405020304" pitchFamily="18" charset="-78"/>
              </a:rPr>
              <a:t>لَق</a:t>
            </a:r>
            <a:r>
              <a:rPr lang="ar-QA" sz="5200" dirty="0" smtClean="0">
                <a:solidFill>
                  <a:srgbClr val="FFFF00"/>
                </a:solidFill>
                <a:effectLst/>
                <a:latin typeface="Traditional Arabic" panose="02020603050405020304" pitchFamily="18" charset="-78"/>
                <a:cs typeface="Traditional Arabic" panose="02020603050405020304" pitchFamily="18" charset="-78"/>
              </a:rPr>
              <a:t>َدْ </a:t>
            </a:r>
            <a:r>
              <a:rPr lang="ar-QA" sz="5200" dirty="0">
                <a:solidFill>
                  <a:srgbClr val="FFFF00"/>
                </a:solidFill>
                <a:effectLst/>
                <a:latin typeface="Traditional Arabic" panose="02020603050405020304" pitchFamily="18" charset="-78"/>
                <a:cs typeface="Traditional Arabic" panose="02020603050405020304" pitchFamily="18" charset="-78"/>
              </a:rPr>
              <a:t>كَانَ لَكُمْ فِيهِمْ أُسْوَةٌ حَسَنَةٌ لِمَنْ كَانَ يَرْجُو اللهَ وَالْيَوْمَ </a:t>
            </a:r>
            <a:r>
              <a:rPr lang="ar-QA" sz="5200" dirty="0" smtClean="0">
                <a:solidFill>
                  <a:srgbClr val="FFFF00"/>
                </a:solidFill>
                <a:effectLst/>
                <a:latin typeface="Traditional Arabic" panose="02020603050405020304" pitchFamily="18" charset="-78"/>
                <a:cs typeface="Traditional Arabic" panose="02020603050405020304" pitchFamily="18" charset="-78"/>
              </a:rPr>
              <a:t>الْآخِرَۚ</a:t>
            </a:r>
            <a:r>
              <a:rPr lang="ar-SA" sz="5200" dirty="0" smtClean="0">
                <a:solidFill>
                  <a:srgbClr val="FFFF00"/>
                </a:solidFill>
                <a:effectLst/>
                <a:latin typeface="Traditional Arabic" panose="02020603050405020304" pitchFamily="18" charset="-78"/>
                <a:cs typeface="Traditional Arabic" panose="02020603050405020304" pitchFamily="18" charset="-78"/>
              </a:rPr>
              <a:t> </a:t>
            </a:r>
            <a:r>
              <a:rPr lang="ar-QA" sz="5200" dirty="0" smtClean="0">
                <a:solidFill>
                  <a:srgbClr val="FFFF00"/>
                </a:solidFill>
                <a:effectLst/>
                <a:latin typeface="Traditional Arabic" panose="02020603050405020304" pitchFamily="18" charset="-78"/>
                <a:cs typeface="Traditional Arabic" panose="02020603050405020304" pitchFamily="18" charset="-78"/>
              </a:rPr>
              <a:t>وَمَنْ </a:t>
            </a:r>
            <a:r>
              <a:rPr lang="ar-QA" sz="5200" dirty="0">
                <a:solidFill>
                  <a:srgbClr val="FFFF00"/>
                </a:solidFill>
                <a:effectLst/>
                <a:latin typeface="Traditional Arabic" panose="02020603050405020304" pitchFamily="18" charset="-78"/>
                <a:cs typeface="Traditional Arabic" panose="02020603050405020304" pitchFamily="18" charset="-78"/>
              </a:rPr>
              <a:t>يَتَوَلَّ فَإِنَّ اللهَ هُوَ الْغَنِيُّ الْحَمِيد</a:t>
            </a:r>
          </a:p>
          <a:p>
            <a:pPr marL="82296" indent="0" algn="ctr">
              <a:buNone/>
            </a:pPr>
            <a:r>
              <a:rPr lang="en-US" sz="2800" i="1" dirty="0" smtClean="0"/>
              <a:t>“Demi </a:t>
            </a:r>
            <a:r>
              <a:rPr lang="en-US" sz="2800" i="1" dirty="0" err="1"/>
              <a:t>sesungguhnya</a:t>
            </a:r>
            <a:r>
              <a:rPr lang="en-US" sz="2800" i="1" dirty="0"/>
              <a:t>! </a:t>
            </a:r>
            <a:r>
              <a:rPr lang="en-US" sz="2800" i="1" dirty="0" err="1"/>
              <a:t>Adalah</a:t>
            </a:r>
            <a:r>
              <a:rPr lang="en-US" sz="2800" i="1" dirty="0"/>
              <a:t> </a:t>
            </a:r>
            <a:r>
              <a:rPr lang="en-US" sz="2800" i="1" dirty="0" err="1"/>
              <a:t>bagi</a:t>
            </a:r>
            <a:r>
              <a:rPr lang="en-US" sz="2800" i="1" dirty="0"/>
              <a:t> </a:t>
            </a:r>
            <a:r>
              <a:rPr lang="en-US" sz="2800" i="1" dirty="0" err="1"/>
              <a:t>kamu</a:t>
            </a:r>
            <a:r>
              <a:rPr lang="en-US" sz="2800" i="1" dirty="0"/>
              <a:t> </a:t>
            </a:r>
            <a:r>
              <a:rPr lang="en-US" sz="2800" i="1" dirty="0" err="1"/>
              <a:t>pada</a:t>
            </a:r>
            <a:r>
              <a:rPr lang="en-US" sz="2800" i="1" dirty="0"/>
              <a:t> </a:t>
            </a:r>
            <a:r>
              <a:rPr lang="en-US" sz="2800" i="1" dirty="0" err="1"/>
              <a:t>bawaan</a:t>
            </a:r>
            <a:r>
              <a:rPr lang="en-US" sz="2800" i="1" dirty="0"/>
              <a:t> </a:t>
            </a:r>
            <a:r>
              <a:rPr lang="en-US" sz="2800" i="1" dirty="0" err="1"/>
              <a:t>Nabi</a:t>
            </a:r>
            <a:r>
              <a:rPr lang="en-US" sz="2800" i="1" dirty="0"/>
              <a:t> Ibrahim </a:t>
            </a:r>
            <a:r>
              <a:rPr lang="en-US" sz="2800" i="1" dirty="0" err="1"/>
              <a:t>dan</a:t>
            </a:r>
            <a:r>
              <a:rPr lang="en-US" sz="2800" i="1" dirty="0"/>
              <a:t> </a:t>
            </a:r>
            <a:r>
              <a:rPr lang="en-US" sz="2800" i="1" dirty="0" err="1"/>
              <a:t>pengikut-pengikutnya</a:t>
            </a:r>
            <a:r>
              <a:rPr lang="en-US" sz="2800" i="1" dirty="0"/>
              <a:t> </a:t>
            </a:r>
            <a:r>
              <a:rPr lang="en-US" sz="2800" i="1" dirty="0" err="1"/>
              <a:t>itu</a:t>
            </a:r>
            <a:r>
              <a:rPr lang="en-US" sz="2800" i="1" dirty="0"/>
              <a:t> </a:t>
            </a:r>
            <a:r>
              <a:rPr lang="en-US" sz="2800" i="1" dirty="0" err="1"/>
              <a:t>contoh</a:t>
            </a:r>
            <a:r>
              <a:rPr lang="en-US" sz="2800" i="1" dirty="0"/>
              <a:t> </a:t>
            </a:r>
            <a:r>
              <a:rPr lang="en-US" sz="2800" i="1" dirty="0" err="1"/>
              <a:t>ikutan</a:t>
            </a:r>
            <a:r>
              <a:rPr lang="en-US" sz="2800" i="1" dirty="0"/>
              <a:t> yang </a:t>
            </a:r>
            <a:r>
              <a:rPr lang="en-US" sz="2800" i="1" dirty="0" err="1"/>
              <a:t>baik</a:t>
            </a:r>
            <a:r>
              <a:rPr lang="en-US" sz="2800" i="1" dirty="0"/>
              <a:t>, </a:t>
            </a:r>
            <a:r>
              <a:rPr lang="en-US" sz="2800" i="1" dirty="0" err="1"/>
              <a:t>iaitu</a:t>
            </a:r>
            <a:r>
              <a:rPr lang="en-US" sz="2800" i="1" dirty="0"/>
              <a:t> </a:t>
            </a:r>
            <a:r>
              <a:rPr lang="en-US" sz="2800" i="1" dirty="0" err="1"/>
              <a:t>bagi</a:t>
            </a:r>
            <a:r>
              <a:rPr lang="en-US" sz="2800" i="1" dirty="0"/>
              <a:t> orang yang </a:t>
            </a:r>
            <a:r>
              <a:rPr lang="en-US" sz="2800" i="1" dirty="0" err="1"/>
              <a:t>sentiasa</a:t>
            </a:r>
            <a:r>
              <a:rPr lang="en-US" sz="2800" i="1" dirty="0"/>
              <a:t> </a:t>
            </a:r>
            <a:r>
              <a:rPr lang="en-US" sz="2800" i="1" dirty="0" err="1"/>
              <a:t>mengharapkan</a:t>
            </a:r>
            <a:r>
              <a:rPr lang="en-US" sz="2800" i="1" dirty="0"/>
              <a:t> </a:t>
            </a:r>
            <a:r>
              <a:rPr lang="en-US" sz="2800" i="1" dirty="0" err="1"/>
              <a:t>keredaan</a:t>
            </a:r>
            <a:r>
              <a:rPr lang="en-US" sz="2800" i="1" dirty="0"/>
              <a:t> Allah </a:t>
            </a:r>
            <a:r>
              <a:rPr lang="en-US" sz="2800" i="1" dirty="0" err="1"/>
              <a:t>dan</a:t>
            </a:r>
            <a:r>
              <a:rPr lang="en-US" sz="2800" i="1" dirty="0"/>
              <a:t> (</a:t>
            </a:r>
            <a:r>
              <a:rPr lang="en-US" sz="2800" i="1" dirty="0" err="1"/>
              <a:t>balasan</a:t>
            </a:r>
            <a:r>
              <a:rPr lang="en-US" sz="2800" i="1" dirty="0"/>
              <a:t> </a:t>
            </a:r>
            <a:r>
              <a:rPr lang="en-US" sz="2800" i="1" dirty="0" err="1"/>
              <a:t>baik</a:t>
            </a:r>
            <a:r>
              <a:rPr lang="en-US" sz="2800" i="1" dirty="0"/>
              <a:t>) </a:t>
            </a:r>
            <a:r>
              <a:rPr lang="en-US" sz="2800" i="1" dirty="0" err="1"/>
              <a:t>hari</a:t>
            </a:r>
            <a:r>
              <a:rPr lang="en-US" sz="2800" i="1" dirty="0"/>
              <a:t> </a:t>
            </a:r>
            <a:r>
              <a:rPr lang="en-US" sz="2800" i="1" dirty="0" err="1"/>
              <a:t>akhirat</a:t>
            </a:r>
            <a:r>
              <a:rPr lang="en-US" sz="2800" i="1" dirty="0"/>
              <a:t> </a:t>
            </a:r>
            <a:r>
              <a:rPr lang="en-US" sz="2800" i="1" dirty="0" err="1"/>
              <a:t>dan</a:t>
            </a:r>
            <a:r>
              <a:rPr lang="en-US" sz="2800" i="1" dirty="0"/>
              <a:t> </a:t>
            </a:r>
            <a:r>
              <a:rPr lang="en-US" sz="2800" i="1" dirty="0" err="1"/>
              <a:t>sesiapa</a:t>
            </a:r>
            <a:r>
              <a:rPr lang="en-US" sz="2800" i="1" dirty="0"/>
              <a:t> yang </a:t>
            </a:r>
            <a:r>
              <a:rPr lang="en-US" sz="2800" i="1" dirty="0" err="1"/>
              <a:t>berpaling</a:t>
            </a:r>
            <a:r>
              <a:rPr lang="en-US" sz="2800" i="1" dirty="0"/>
              <a:t> </a:t>
            </a:r>
            <a:r>
              <a:rPr lang="en-US" sz="2800" i="1" dirty="0" err="1"/>
              <a:t>daripada</a:t>
            </a:r>
            <a:r>
              <a:rPr lang="en-US" sz="2800" i="1" dirty="0"/>
              <a:t> </a:t>
            </a:r>
            <a:r>
              <a:rPr lang="en-US" sz="2800" i="1" dirty="0" err="1"/>
              <a:t>mencontohi</a:t>
            </a:r>
            <a:r>
              <a:rPr lang="en-US" sz="2800" i="1" dirty="0"/>
              <a:t> </a:t>
            </a:r>
            <a:r>
              <a:rPr lang="en-US" sz="2800" i="1" dirty="0" err="1"/>
              <a:t>mereka</a:t>
            </a:r>
            <a:r>
              <a:rPr lang="en-US" sz="2800" i="1" dirty="0"/>
              <a:t>, (</a:t>
            </a:r>
            <a:r>
              <a:rPr lang="en-US" sz="2800" i="1" dirty="0" err="1"/>
              <a:t>maka</a:t>
            </a:r>
            <a:r>
              <a:rPr lang="en-US" sz="2800" i="1" dirty="0"/>
              <a:t> </a:t>
            </a:r>
            <a:r>
              <a:rPr lang="en-US" sz="2800" i="1" dirty="0" err="1"/>
              <a:t>padahnya</a:t>
            </a:r>
            <a:r>
              <a:rPr lang="en-US" sz="2800" i="1" dirty="0"/>
              <a:t> </a:t>
            </a:r>
            <a:r>
              <a:rPr lang="en-US" sz="2800" i="1" dirty="0" err="1"/>
              <a:t>akan</a:t>
            </a:r>
            <a:r>
              <a:rPr lang="en-US" sz="2800" i="1" dirty="0"/>
              <a:t> </a:t>
            </a:r>
            <a:r>
              <a:rPr lang="en-US" sz="2800" i="1" dirty="0" err="1"/>
              <a:t>menimpa</a:t>
            </a:r>
            <a:r>
              <a:rPr lang="en-US" sz="2800" i="1" dirty="0"/>
              <a:t> </a:t>
            </a:r>
            <a:r>
              <a:rPr lang="en-US" sz="2800" i="1" dirty="0" err="1"/>
              <a:t>dirinya</a:t>
            </a:r>
            <a:r>
              <a:rPr lang="en-US" sz="2800" i="1" dirty="0"/>
              <a:t> </a:t>
            </a:r>
            <a:r>
              <a:rPr lang="en-US" sz="2800" i="1" dirty="0" err="1"/>
              <a:t>sendiri</a:t>
            </a:r>
            <a:r>
              <a:rPr lang="en-US" sz="2800" i="1" dirty="0"/>
              <a:t>), </a:t>
            </a:r>
            <a:r>
              <a:rPr lang="en-US" sz="2800" i="1" dirty="0" err="1"/>
              <a:t>kerana</a:t>
            </a:r>
            <a:r>
              <a:rPr lang="en-US" sz="2800" i="1" dirty="0"/>
              <a:t> </a:t>
            </a:r>
            <a:r>
              <a:rPr lang="en-US" sz="2800" i="1" dirty="0" err="1"/>
              <a:t>sesungguhnya</a:t>
            </a:r>
            <a:r>
              <a:rPr lang="en-US" sz="2800" i="1" dirty="0"/>
              <a:t> Allah </a:t>
            </a:r>
            <a:r>
              <a:rPr lang="en-US" sz="2800" i="1" dirty="0" err="1"/>
              <a:t>Dialah</a:t>
            </a:r>
            <a:r>
              <a:rPr lang="en-US" sz="2800" i="1" dirty="0"/>
              <a:t> Yang </a:t>
            </a:r>
            <a:r>
              <a:rPr lang="en-US" sz="2800" i="1" dirty="0" err="1"/>
              <a:t>Maha</a:t>
            </a:r>
            <a:r>
              <a:rPr lang="en-US" sz="2800" i="1" dirty="0"/>
              <a:t> Kaya, </a:t>
            </a:r>
            <a:r>
              <a:rPr lang="en-US" sz="2800" i="1" dirty="0" err="1"/>
              <a:t>lagi</a:t>
            </a:r>
            <a:r>
              <a:rPr lang="en-US" sz="2800" i="1" dirty="0"/>
              <a:t> </a:t>
            </a:r>
            <a:r>
              <a:rPr lang="en-US" sz="2800" i="1" dirty="0" err="1"/>
              <a:t>Maha</a:t>
            </a:r>
            <a:r>
              <a:rPr lang="en-US" sz="2800" i="1" dirty="0"/>
              <a:t> </a:t>
            </a:r>
            <a:r>
              <a:rPr lang="en-US" sz="2800" i="1" dirty="0" err="1"/>
              <a:t>Terpuji</a:t>
            </a:r>
            <a:r>
              <a:rPr lang="en-US" sz="2800" i="1" dirty="0"/>
              <a:t>.”</a:t>
            </a:r>
          </a:p>
        </p:txBody>
      </p:sp>
    </p:spTree>
    <p:extLst>
      <p:ext uri="{BB962C8B-B14F-4D97-AF65-F5344CB8AC3E}">
        <p14:creationId xmlns:p14="http://schemas.microsoft.com/office/powerpoint/2010/main" val="11783823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par>
                                <p:cTn id="8" presetID="22" presetClass="entr" presetSubtype="1"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wipe(up)">
                                      <p:cBhvr>
                                        <p:cTn id="10" dur="500"/>
                                        <p:tgtEl>
                                          <p:spTgt spid="3">
                                            <p:txEl>
                                              <p:pRg st="2" end="2"/>
                                            </p:txEl>
                                          </p:spTgt>
                                        </p:tgtEl>
                                      </p:cBhvr>
                                    </p:animEffect>
                                  </p:childTnLst>
                                </p:cTn>
                              </p:par>
                              <p:par>
                                <p:cTn id="11" presetID="22" presetClass="entr" presetSubtype="1"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wipe(up)">
                                      <p:cBhvr>
                                        <p:cTn id="1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836712"/>
            <a:ext cx="8466144" cy="5411688"/>
          </a:xfrm>
        </p:spPr>
        <p:txBody>
          <a:bodyPr/>
          <a:lstStyle/>
          <a:p>
            <a:r>
              <a:rPr lang="en-US" dirty="0" err="1"/>
              <a:t>Pendekatan-pendekatan</a:t>
            </a:r>
            <a:r>
              <a:rPr lang="en-US" dirty="0"/>
              <a:t> </a:t>
            </a:r>
            <a:r>
              <a:rPr lang="en-US" dirty="0" err="1"/>
              <a:t>tersebut</a:t>
            </a:r>
            <a:r>
              <a:rPr lang="en-US" dirty="0"/>
              <a:t> </a:t>
            </a:r>
            <a:r>
              <a:rPr lang="en-US" dirty="0" err="1"/>
              <a:t>adalah</a:t>
            </a:r>
            <a:r>
              <a:rPr lang="en-US" dirty="0"/>
              <a:t> </a:t>
            </a:r>
            <a:r>
              <a:rPr lang="en-US" dirty="0" err="1"/>
              <a:t>antara</a:t>
            </a:r>
            <a:r>
              <a:rPr lang="en-US" dirty="0"/>
              <a:t> </a:t>
            </a:r>
            <a:r>
              <a:rPr lang="en-US" dirty="0" err="1"/>
              <a:t>cara</a:t>
            </a:r>
            <a:r>
              <a:rPr lang="en-US" dirty="0"/>
              <a:t> yang </a:t>
            </a:r>
            <a:r>
              <a:rPr lang="en-US" dirty="0" err="1"/>
              <a:t>dapat</a:t>
            </a:r>
            <a:r>
              <a:rPr lang="en-US" dirty="0"/>
              <a:t> </a:t>
            </a:r>
            <a:r>
              <a:rPr lang="en-US" dirty="0" err="1"/>
              <a:t>digunakan</a:t>
            </a:r>
            <a:r>
              <a:rPr lang="en-US" dirty="0"/>
              <a:t> </a:t>
            </a:r>
            <a:r>
              <a:rPr lang="en-US" dirty="0" err="1"/>
              <a:t>oleh</a:t>
            </a:r>
            <a:r>
              <a:rPr lang="en-US" dirty="0"/>
              <a:t> para </a:t>
            </a:r>
            <a:r>
              <a:rPr lang="en-US" dirty="0" err="1"/>
              <a:t>kaunselor</a:t>
            </a:r>
            <a:r>
              <a:rPr lang="en-US" dirty="0"/>
              <a:t> RRG </a:t>
            </a:r>
            <a:r>
              <a:rPr lang="en-US" dirty="0" err="1"/>
              <a:t>semasa</a:t>
            </a:r>
            <a:r>
              <a:rPr lang="en-US" dirty="0"/>
              <a:t> </a:t>
            </a:r>
            <a:r>
              <a:rPr lang="en-US" dirty="0" err="1"/>
              <a:t>mengkaunseling</a:t>
            </a:r>
            <a:r>
              <a:rPr lang="en-US" dirty="0"/>
              <a:t> para </a:t>
            </a:r>
            <a:r>
              <a:rPr lang="en-US" dirty="0" err="1"/>
              <a:t>kaunseli</a:t>
            </a:r>
            <a:r>
              <a:rPr lang="en-US" dirty="0"/>
              <a:t> </a:t>
            </a:r>
            <a:r>
              <a:rPr lang="en-US" dirty="0" err="1"/>
              <a:t>dengan</a:t>
            </a:r>
            <a:r>
              <a:rPr lang="en-US" dirty="0"/>
              <a:t> </a:t>
            </a:r>
            <a:r>
              <a:rPr lang="en-US" dirty="0" err="1"/>
              <a:t>diperkemaskan</a:t>
            </a:r>
            <a:r>
              <a:rPr lang="en-US" dirty="0"/>
              <a:t> </a:t>
            </a:r>
            <a:r>
              <a:rPr lang="en-US" dirty="0" err="1"/>
              <a:t>lagi</a:t>
            </a:r>
            <a:r>
              <a:rPr lang="en-US" dirty="0"/>
              <a:t> </a:t>
            </a:r>
            <a:r>
              <a:rPr lang="en-US" dirty="0" err="1"/>
              <a:t>oleh</a:t>
            </a:r>
            <a:r>
              <a:rPr lang="en-US" dirty="0"/>
              <a:t> </a:t>
            </a:r>
            <a:r>
              <a:rPr lang="en-US" dirty="0" err="1"/>
              <a:t>teknik-teknik</a:t>
            </a:r>
            <a:r>
              <a:rPr lang="en-US" dirty="0"/>
              <a:t> </a:t>
            </a:r>
            <a:r>
              <a:rPr lang="en-US" dirty="0" err="1"/>
              <a:t>berikut</a:t>
            </a:r>
            <a:r>
              <a:rPr lang="en-US" dirty="0"/>
              <a:t> :-</a:t>
            </a:r>
          </a:p>
        </p:txBody>
      </p:sp>
    </p:spTree>
    <p:extLst>
      <p:ext uri="{BB962C8B-B14F-4D97-AF65-F5344CB8AC3E}">
        <p14:creationId xmlns:p14="http://schemas.microsoft.com/office/powerpoint/2010/main" val="12668018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9552" y="404664"/>
            <a:ext cx="8394136" cy="5843736"/>
          </a:xfrm>
        </p:spPr>
        <p:txBody>
          <a:bodyPr>
            <a:normAutofit fontScale="70000" lnSpcReduction="20000"/>
          </a:bodyPr>
          <a:lstStyle/>
          <a:p>
            <a:pPr marL="82296" lvl="0" indent="0">
              <a:buNone/>
            </a:pPr>
            <a:r>
              <a:rPr lang="en-US" sz="4000" b="1" u="sng" dirty="0" err="1" smtClean="0">
                <a:solidFill>
                  <a:srgbClr val="FFFF00"/>
                </a:solidFill>
              </a:rPr>
              <a:t>Teknik</a:t>
            </a:r>
            <a:r>
              <a:rPr lang="en-US" sz="4000" b="1" u="sng" dirty="0" smtClean="0">
                <a:solidFill>
                  <a:srgbClr val="FFFF00"/>
                </a:solidFill>
              </a:rPr>
              <a:t> </a:t>
            </a:r>
            <a:r>
              <a:rPr lang="en-US" sz="4000" b="1" u="sng" dirty="0">
                <a:solidFill>
                  <a:srgbClr val="FFFF00"/>
                </a:solidFill>
              </a:rPr>
              <a:t>1:</a:t>
            </a:r>
            <a:r>
              <a:rPr lang="en-US" sz="4000" b="1" u="sng" dirty="0"/>
              <a:t> </a:t>
            </a:r>
            <a:r>
              <a:rPr lang="en-US" sz="4000" b="1" u="sng" dirty="0" err="1">
                <a:solidFill>
                  <a:srgbClr val="FFFF00"/>
                </a:solidFill>
              </a:rPr>
              <a:t>bersikap</a:t>
            </a:r>
            <a:r>
              <a:rPr lang="en-US" sz="4000" b="1" u="sng" dirty="0">
                <a:solidFill>
                  <a:srgbClr val="FFFF00"/>
                </a:solidFill>
              </a:rPr>
              <a:t> </a:t>
            </a:r>
            <a:r>
              <a:rPr lang="en-US" sz="4000" b="1" u="sng" dirty="0" err="1">
                <a:solidFill>
                  <a:srgbClr val="FFFF00"/>
                </a:solidFill>
              </a:rPr>
              <a:t>lemah</a:t>
            </a:r>
            <a:r>
              <a:rPr lang="en-US" sz="4000" b="1" u="sng" dirty="0">
                <a:solidFill>
                  <a:srgbClr val="FFFF00"/>
                </a:solidFill>
              </a:rPr>
              <a:t> </a:t>
            </a:r>
            <a:r>
              <a:rPr lang="en-US" sz="4000" b="1" u="sng" dirty="0" err="1" smtClean="0">
                <a:solidFill>
                  <a:srgbClr val="FFFF00"/>
                </a:solidFill>
              </a:rPr>
              <a:t>lembut</a:t>
            </a:r>
            <a:r>
              <a:rPr lang="en-US" sz="4000" b="1" u="sng" dirty="0" smtClean="0">
                <a:solidFill>
                  <a:srgbClr val="FFFF00"/>
                </a:solidFill>
              </a:rPr>
              <a:t>.</a:t>
            </a:r>
            <a:endParaRPr lang="en-US" sz="4000" b="1" dirty="0"/>
          </a:p>
          <a:p>
            <a:pPr marL="82296" lvl="0" indent="0">
              <a:buNone/>
            </a:pPr>
            <a:r>
              <a:rPr lang="en-US" sz="4000" dirty="0" err="1" smtClean="0"/>
              <a:t>Ini</a:t>
            </a:r>
            <a:r>
              <a:rPr lang="en-US" sz="4000" dirty="0" smtClean="0"/>
              <a:t> </a:t>
            </a:r>
            <a:r>
              <a:rPr lang="en-US" sz="4000" dirty="0" err="1"/>
              <a:t>berpandukan</a:t>
            </a:r>
            <a:r>
              <a:rPr lang="en-US" sz="4000" dirty="0"/>
              <a:t> </a:t>
            </a:r>
            <a:r>
              <a:rPr lang="en-US" sz="4000" dirty="0" err="1"/>
              <a:t>firman</a:t>
            </a:r>
            <a:r>
              <a:rPr lang="en-US" sz="4000" dirty="0"/>
              <a:t> Allah </a:t>
            </a:r>
            <a:r>
              <a:rPr lang="en-US" sz="4000" dirty="0" err="1"/>
              <a:t>dalam</a:t>
            </a:r>
            <a:r>
              <a:rPr lang="en-US" sz="4000" dirty="0"/>
              <a:t> surah Ali ‘Imran </a:t>
            </a:r>
            <a:r>
              <a:rPr lang="en-US" sz="4000" dirty="0" err="1"/>
              <a:t>ayat</a:t>
            </a:r>
            <a:r>
              <a:rPr lang="en-US" sz="4000" dirty="0"/>
              <a:t> 159</a:t>
            </a:r>
            <a:r>
              <a:rPr lang="en-US" sz="4000" dirty="0" smtClean="0"/>
              <a:t>:-</a:t>
            </a:r>
          </a:p>
          <a:p>
            <a:pPr marL="82296" lvl="0" indent="0">
              <a:buNone/>
            </a:pPr>
            <a:endParaRPr lang="en-US" sz="4000" dirty="0" smtClean="0"/>
          </a:p>
          <a:p>
            <a:pPr marL="82296" lvl="0" indent="0" algn="ctr" rtl="1">
              <a:buNone/>
            </a:pPr>
            <a:r>
              <a:rPr lang="x-none" sz="6900" dirty="0">
                <a:solidFill>
                  <a:srgbClr val="FFFF00"/>
                </a:solidFill>
                <a:latin typeface="Traditional Arabic" panose="02020603050405020304" pitchFamily="18" charset="-78"/>
                <a:cs typeface="Traditional Arabic" panose="02020603050405020304" pitchFamily="18" charset="-78"/>
              </a:rPr>
              <a:t>فَبِمَا رَحْمَةٍ مِنَ اللهِ لِنْتَ لَهُمْ </a:t>
            </a:r>
            <a:r>
              <a:rPr lang="x-none" sz="6900" dirty="0" smtClean="0">
                <a:solidFill>
                  <a:srgbClr val="FFFF00"/>
                </a:solidFill>
                <a:latin typeface="Traditional Arabic" panose="02020603050405020304" pitchFamily="18" charset="-78"/>
                <a:cs typeface="Traditional Arabic" panose="02020603050405020304" pitchFamily="18" charset="-78"/>
              </a:rPr>
              <a:t>ۖ</a:t>
            </a:r>
            <a:r>
              <a:rPr lang="x-none" sz="6900" dirty="0">
                <a:solidFill>
                  <a:srgbClr val="FFFF00"/>
                </a:solidFill>
                <a:latin typeface="Traditional Arabic" panose="02020603050405020304" pitchFamily="18" charset="-78"/>
                <a:cs typeface="Traditional Arabic" panose="02020603050405020304" pitchFamily="18" charset="-78"/>
              </a:rPr>
              <a:t>وَلَوْ كُنْتَ فَظًّا غَلِيظَ الْقَلْبِ لَانْفَضُّوا مِنْ </a:t>
            </a:r>
            <a:r>
              <a:rPr lang="x-none" sz="6900" dirty="0" smtClean="0">
                <a:solidFill>
                  <a:srgbClr val="FFFF00"/>
                </a:solidFill>
                <a:latin typeface="Traditional Arabic" panose="02020603050405020304" pitchFamily="18" charset="-78"/>
                <a:cs typeface="Traditional Arabic" panose="02020603050405020304" pitchFamily="18" charset="-78"/>
              </a:rPr>
              <a:t>حَوْلِك</a:t>
            </a:r>
            <a:endParaRPr lang="en-US" sz="6900" dirty="0" smtClean="0">
              <a:solidFill>
                <a:srgbClr val="FFFF00"/>
              </a:solidFill>
              <a:latin typeface="Traditional Arabic" panose="02020603050405020304" pitchFamily="18" charset="-78"/>
              <a:cs typeface="Traditional Arabic" panose="02020603050405020304" pitchFamily="18" charset="-78"/>
            </a:endParaRPr>
          </a:p>
          <a:p>
            <a:pPr marL="82296" lvl="0" indent="0" algn="ctr">
              <a:buNone/>
            </a:pPr>
            <a:endParaRPr lang="en-US" sz="4000" dirty="0" smtClean="0"/>
          </a:p>
          <a:p>
            <a:pPr marL="82296" indent="0" algn="ctr">
              <a:buNone/>
            </a:pPr>
            <a:r>
              <a:rPr lang="en-SG" sz="4000" i="1" dirty="0"/>
              <a:t>Maka dengan sebab rahmat (yang melimpah-limpah) dari Allah (kepadamu wahai Muhammad), engkau telah bersikap lemah-lembut kepada mereka (sahabat-sahabat dan pengikutmu), dan kalaulah engkau bersikap kasar lagi keras hati, tentulah mereka lari dari </a:t>
            </a:r>
            <a:r>
              <a:rPr lang="en-SG" sz="4000" i="1" dirty="0" err="1"/>
              <a:t>kelilingmu</a:t>
            </a:r>
            <a:r>
              <a:rPr lang="en-SG" sz="4000" i="1" dirty="0" smtClean="0"/>
              <a:t>”.</a:t>
            </a:r>
            <a:endParaRPr lang="en-US" dirty="0" smtClean="0"/>
          </a:p>
          <a:p>
            <a:pPr marL="82296" lvl="0" indent="0">
              <a:buNone/>
            </a:pPr>
            <a:endParaRPr lang="en-SG" dirty="0"/>
          </a:p>
          <a:p>
            <a:pPr marL="82296" indent="0">
              <a:buNone/>
            </a:pPr>
            <a:endParaRPr lang="en-US" dirty="0"/>
          </a:p>
        </p:txBody>
      </p:sp>
    </p:spTree>
    <p:extLst>
      <p:ext uri="{BB962C8B-B14F-4D97-AF65-F5344CB8AC3E}">
        <p14:creationId xmlns:p14="http://schemas.microsoft.com/office/powerpoint/2010/main" val="9038662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par>
                                <p:cTn id="13" presetID="22" presetClass="entr" presetSubtype="1"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wipe(up)">
                                      <p:cBhvr>
                                        <p:cTn id="15" dur="500"/>
                                        <p:tgtEl>
                                          <p:spTgt spid="3">
                                            <p:txEl>
                                              <p:pRg st="3" end="3"/>
                                            </p:txEl>
                                          </p:spTgt>
                                        </p:tgtEl>
                                      </p:cBhvr>
                                    </p:animEffect>
                                  </p:childTnLst>
                                </p:cTn>
                              </p:par>
                              <p:par>
                                <p:cTn id="16" presetID="22" presetClass="entr" presetSubtype="1" fill="hold" nodeType="withEffect">
                                  <p:stCondLst>
                                    <p:cond delay="0"/>
                                  </p:stCondLst>
                                  <p:childTnLst>
                                    <p:set>
                                      <p:cBhvr>
                                        <p:cTn id="17" dur="1" fill="hold">
                                          <p:stCondLst>
                                            <p:cond delay="0"/>
                                          </p:stCondLst>
                                        </p:cTn>
                                        <p:tgtEl>
                                          <p:spTgt spid="3">
                                            <p:txEl>
                                              <p:pRg st="5" end="5"/>
                                            </p:txEl>
                                          </p:spTgt>
                                        </p:tgtEl>
                                        <p:attrNameLst>
                                          <p:attrName>style.visibility</p:attrName>
                                        </p:attrNameLst>
                                      </p:cBhvr>
                                      <p:to>
                                        <p:strVal val="visible"/>
                                      </p:to>
                                    </p:set>
                                    <p:animEffect transition="in" filter="wipe(up)">
                                      <p:cBhvr>
                                        <p:cTn id="18"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0649"/>
            <a:ext cx="8229600" cy="1156990"/>
          </a:xfrm>
        </p:spPr>
        <p:txBody>
          <a:bodyPr>
            <a:normAutofit/>
          </a:bodyPr>
          <a:lstStyle/>
          <a:p>
            <a:pPr algn="l"/>
            <a:r>
              <a:rPr lang="en-SG" sz="2800" b="1" dirty="0" smtClean="0">
                <a:solidFill>
                  <a:srgbClr val="FFFF00"/>
                </a:solidFill>
                <a:effectLst/>
              </a:rPr>
              <a:t>1) </a:t>
            </a:r>
            <a:r>
              <a:rPr lang="en-SG" sz="2800" b="1" dirty="0" err="1" smtClean="0">
                <a:solidFill>
                  <a:srgbClr val="FFFF00"/>
                </a:solidFill>
                <a:effectLst/>
              </a:rPr>
              <a:t>Difinisi</a:t>
            </a:r>
            <a:r>
              <a:rPr lang="en-SG" sz="2800" b="1" dirty="0" smtClean="0">
                <a:solidFill>
                  <a:srgbClr val="FFFF00"/>
                </a:solidFill>
                <a:effectLst/>
              </a:rPr>
              <a:t> </a:t>
            </a:r>
            <a:r>
              <a:rPr lang="en-SG" sz="2800" b="1" dirty="0" err="1" smtClean="0">
                <a:solidFill>
                  <a:srgbClr val="FFFF00"/>
                </a:solidFill>
                <a:effectLst/>
              </a:rPr>
              <a:t>kaunseling</a:t>
            </a:r>
            <a:r>
              <a:rPr lang="en-SG" sz="2800" b="1" dirty="0" smtClean="0">
                <a:solidFill>
                  <a:srgbClr val="FFFF00"/>
                </a:solidFill>
                <a:effectLst/>
              </a:rPr>
              <a:t> </a:t>
            </a:r>
            <a:r>
              <a:rPr lang="en-SG" sz="2800" b="1" dirty="0" err="1" smtClean="0">
                <a:solidFill>
                  <a:srgbClr val="FFFF00"/>
                </a:solidFill>
                <a:effectLst/>
              </a:rPr>
              <a:t>dan</a:t>
            </a:r>
            <a:r>
              <a:rPr lang="en-SG" sz="2800" b="1" dirty="0" smtClean="0">
                <a:solidFill>
                  <a:srgbClr val="FFFF00"/>
                </a:solidFill>
                <a:effectLst/>
              </a:rPr>
              <a:t> </a:t>
            </a:r>
            <a:r>
              <a:rPr lang="en-SG" sz="2800" b="1" dirty="0" err="1" smtClean="0">
                <a:solidFill>
                  <a:srgbClr val="FFFF00"/>
                </a:solidFill>
                <a:effectLst/>
              </a:rPr>
              <a:t>kaunselor</a:t>
            </a:r>
            <a:endParaRPr lang="en-SG" sz="2800" dirty="0">
              <a:solidFill>
                <a:srgbClr val="FFFF00"/>
              </a:solidFill>
              <a:effectLst/>
            </a:endParaRPr>
          </a:p>
        </p:txBody>
      </p:sp>
      <p:sp>
        <p:nvSpPr>
          <p:cNvPr id="3" name="Content Placeholder 2"/>
          <p:cNvSpPr>
            <a:spLocks noGrp="1"/>
          </p:cNvSpPr>
          <p:nvPr>
            <p:ph idx="1"/>
          </p:nvPr>
        </p:nvSpPr>
        <p:spPr>
          <a:xfrm>
            <a:off x="457200" y="1700808"/>
            <a:ext cx="8229600" cy="4430117"/>
          </a:xfrm>
        </p:spPr>
        <p:txBody>
          <a:bodyPr>
            <a:normAutofit/>
          </a:bodyPr>
          <a:lstStyle/>
          <a:p>
            <a:r>
              <a:rPr lang="en-SG" b="1" dirty="0" err="1" smtClean="0">
                <a:solidFill>
                  <a:srgbClr val="FFFF00"/>
                </a:solidFill>
              </a:rPr>
              <a:t>Kaunseling</a:t>
            </a:r>
            <a:r>
              <a:rPr lang="en-SG" b="1" dirty="0" smtClean="0"/>
              <a:t> </a:t>
            </a:r>
            <a:r>
              <a:rPr lang="en-SG" dirty="0" err="1" smtClean="0"/>
              <a:t>adalah</a:t>
            </a:r>
            <a:r>
              <a:rPr lang="en-SG" dirty="0" smtClean="0"/>
              <a:t> </a:t>
            </a:r>
            <a:r>
              <a:rPr lang="en-SG" dirty="0" err="1" smtClean="0"/>
              <a:t>perkataan</a:t>
            </a:r>
            <a:r>
              <a:rPr lang="en-SG" dirty="0" smtClean="0"/>
              <a:t> </a:t>
            </a:r>
            <a:r>
              <a:rPr lang="en-SG" dirty="0" err="1" smtClean="0"/>
              <a:t>asal</a:t>
            </a:r>
            <a:r>
              <a:rPr lang="en-SG" dirty="0" smtClean="0"/>
              <a:t> </a:t>
            </a:r>
            <a:r>
              <a:rPr lang="en-SG" dirty="0" err="1" smtClean="0"/>
              <a:t>bahasa</a:t>
            </a:r>
            <a:r>
              <a:rPr lang="en-SG" dirty="0" smtClean="0"/>
              <a:t> </a:t>
            </a:r>
            <a:r>
              <a:rPr lang="en-SG" dirty="0" err="1" smtClean="0"/>
              <a:t>Inggeris</a:t>
            </a:r>
            <a:r>
              <a:rPr lang="en-SG" dirty="0" smtClean="0"/>
              <a:t> yang </a:t>
            </a:r>
            <a:r>
              <a:rPr lang="en-SG" dirty="0" err="1" smtClean="0"/>
              <a:t>membawa</a:t>
            </a:r>
            <a:r>
              <a:rPr lang="en-SG" dirty="0" smtClean="0"/>
              <a:t> </a:t>
            </a:r>
            <a:r>
              <a:rPr lang="en-SG" dirty="0" err="1" smtClean="0"/>
              <a:t>erti</a:t>
            </a:r>
            <a:r>
              <a:rPr lang="en-SG" dirty="0" smtClean="0"/>
              <a:t> </a:t>
            </a:r>
            <a:r>
              <a:rPr lang="en-SG" dirty="0" err="1" smtClean="0"/>
              <a:t>satu</a:t>
            </a:r>
            <a:r>
              <a:rPr lang="en-SG" dirty="0" smtClean="0"/>
              <a:t> </a:t>
            </a:r>
            <a:r>
              <a:rPr lang="en-SG" dirty="0" err="1" smtClean="0"/>
              <a:t>usaha</a:t>
            </a:r>
            <a:r>
              <a:rPr lang="en-SG" dirty="0" smtClean="0"/>
              <a:t> </a:t>
            </a:r>
            <a:r>
              <a:rPr lang="en-SG" dirty="0" err="1" smtClean="0"/>
              <a:t>atau</a:t>
            </a:r>
            <a:r>
              <a:rPr lang="en-SG" dirty="0" smtClean="0"/>
              <a:t> </a:t>
            </a:r>
            <a:r>
              <a:rPr lang="en-SG" dirty="0" err="1" smtClean="0"/>
              <a:t>perbuatan</a:t>
            </a:r>
            <a:r>
              <a:rPr lang="en-SG" dirty="0" smtClean="0"/>
              <a:t> </a:t>
            </a:r>
            <a:r>
              <a:rPr lang="en-SG" dirty="0" err="1" smtClean="0"/>
              <a:t>menasihat</a:t>
            </a:r>
            <a:r>
              <a:rPr lang="en-SG" dirty="0" smtClean="0"/>
              <a:t>, </a:t>
            </a:r>
            <a:r>
              <a:rPr lang="en-SG" dirty="0" err="1" smtClean="0"/>
              <a:t>memberi</a:t>
            </a:r>
            <a:r>
              <a:rPr lang="en-SG" dirty="0" smtClean="0"/>
              <a:t> </a:t>
            </a:r>
            <a:r>
              <a:rPr lang="en-SG" dirty="0" err="1" smtClean="0"/>
              <a:t>bimbingan</a:t>
            </a:r>
            <a:r>
              <a:rPr lang="en-SG" dirty="0" smtClean="0"/>
              <a:t> </a:t>
            </a:r>
            <a:r>
              <a:rPr lang="en-SG" dirty="0" err="1" smtClean="0"/>
              <a:t>dan</a:t>
            </a:r>
            <a:r>
              <a:rPr lang="en-SG" dirty="0" smtClean="0"/>
              <a:t> </a:t>
            </a:r>
            <a:r>
              <a:rPr lang="en-SG" dirty="0" err="1" smtClean="0"/>
              <a:t>panduan</a:t>
            </a:r>
            <a:r>
              <a:rPr lang="en-SG" dirty="0" smtClean="0"/>
              <a:t> </a:t>
            </a:r>
            <a:r>
              <a:rPr lang="en-SG" dirty="0" err="1" smtClean="0"/>
              <a:t>kepada</a:t>
            </a:r>
            <a:r>
              <a:rPr lang="en-SG" dirty="0" smtClean="0"/>
              <a:t> </a:t>
            </a:r>
            <a:r>
              <a:rPr lang="en-SG" dirty="0" err="1" smtClean="0"/>
              <a:t>seseorang</a:t>
            </a:r>
            <a:r>
              <a:rPr lang="en-SG" dirty="0" smtClean="0"/>
              <a:t> </a:t>
            </a:r>
            <a:r>
              <a:rPr lang="en-SG" dirty="0" err="1" smtClean="0"/>
              <a:t>melalui</a:t>
            </a:r>
            <a:r>
              <a:rPr lang="en-SG" dirty="0" smtClean="0"/>
              <a:t> </a:t>
            </a:r>
            <a:r>
              <a:rPr lang="en-SG" dirty="0" err="1" smtClean="0"/>
              <a:t>perbincangan</a:t>
            </a:r>
            <a:r>
              <a:rPr lang="en-SG" dirty="0" smtClean="0"/>
              <a:t> </a:t>
            </a:r>
            <a:r>
              <a:rPr lang="en-SG" dirty="0" err="1" smtClean="0"/>
              <a:t>dan</a:t>
            </a:r>
            <a:r>
              <a:rPr lang="en-SG" dirty="0" smtClean="0"/>
              <a:t> </a:t>
            </a:r>
            <a:r>
              <a:rPr lang="en-SG" dirty="0" err="1" smtClean="0"/>
              <a:t>perbualan</a:t>
            </a:r>
            <a:r>
              <a:rPr lang="en-SG" dirty="0" smtClean="0"/>
              <a:t> </a:t>
            </a:r>
            <a:r>
              <a:rPr lang="en-SG" dirty="0" err="1" smtClean="0"/>
              <a:t>dengan</a:t>
            </a:r>
            <a:r>
              <a:rPr lang="en-SG" dirty="0" smtClean="0"/>
              <a:t> </a:t>
            </a:r>
            <a:r>
              <a:rPr lang="en-SG" dirty="0" err="1" smtClean="0"/>
              <a:t>maksud</a:t>
            </a:r>
            <a:r>
              <a:rPr lang="en-SG" dirty="0" smtClean="0"/>
              <a:t> </a:t>
            </a:r>
            <a:r>
              <a:rPr lang="en-SG" dirty="0" err="1" smtClean="0"/>
              <a:t>mencapai</a:t>
            </a:r>
            <a:r>
              <a:rPr lang="en-SG" dirty="0" smtClean="0"/>
              <a:t> </a:t>
            </a:r>
            <a:r>
              <a:rPr lang="en-SG" dirty="0" err="1" smtClean="0"/>
              <a:t>kebaikan</a:t>
            </a:r>
            <a:r>
              <a:rPr lang="en-SG" dirty="0" smtClean="0"/>
              <a:t> </a:t>
            </a:r>
            <a:r>
              <a:rPr lang="en-SG" dirty="0" err="1" smtClean="0"/>
              <a:t>dalam</a:t>
            </a:r>
            <a:r>
              <a:rPr lang="en-SG" dirty="0" smtClean="0"/>
              <a:t> </a:t>
            </a:r>
            <a:r>
              <a:rPr lang="en-SG" dirty="0" err="1" smtClean="0"/>
              <a:t>kehidupan</a:t>
            </a:r>
            <a:r>
              <a:rPr lang="en-SG" dirty="0" smtClean="0"/>
              <a:t>.</a:t>
            </a:r>
          </a:p>
          <a:p>
            <a:pPr>
              <a:buNone/>
            </a:pPr>
            <a:endParaRPr lang="en-SG"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left)">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476672"/>
            <a:ext cx="8466144" cy="5771728"/>
          </a:xfrm>
        </p:spPr>
        <p:txBody>
          <a:bodyPr>
            <a:normAutofit/>
          </a:bodyPr>
          <a:lstStyle/>
          <a:p>
            <a:r>
              <a:rPr lang="en-US" dirty="0" err="1"/>
              <a:t>Bersikap</a:t>
            </a:r>
            <a:r>
              <a:rPr lang="en-US" dirty="0"/>
              <a:t> </a:t>
            </a:r>
            <a:r>
              <a:rPr lang="en-US" dirty="0" err="1"/>
              <a:t>lemah</a:t>
            </a:r>
            <a:r>
              <a:rPr lang="en-US" dirty="0"/>
              <a:t> </a:t>
            </a:r>
            <a:r>
              <a:rPr lang="en-US" dirty="0" err="1"/>
              <a:t>lembut</a:t>
            </a:r>
            <a:r>
              <a:rPr lang="en-US" dirty="0"/>
              <a:t> </a:t>
            </a:r>
            <a:r>
              <a:rPr lang="en-US" dirty="0" err="1"/>
              <a:t>amat</a:t>
            </a:r>
            <a:r>
              <a:rPr lang="en-US" dirty="0"/>
              <a:t> </a:t>
            </a:r>
            <a:r>
              <a:rPr lang="en-US" dirty="0" err="1"/>
              <a:t>penting</a:t>
            </a:r>
            <a:r>
              <a:rPr lang="en-US" dirty="0"/>
              <a:t> </a:t>
            </a:r>
            <a:r>
              <a:rPr lang="en-US" dirty="0" err="1"/>
              <a:t>kerana</a:t>
            </a:r>
            <a:r>
              <a:rPr lang="en-US" dirty="0"/>
              <a:t> </a:t>
            </a:r>
            <a:r>
              <a:rPr lang="en-US" dirty="0" err="1"/>
              <a:t>dengan</a:t>
            </a:r>
            <a:r>
              <a:rPr lang="en-US" dirty="0"/>
              <a:t> </a:t>
            </a:r>
            <a:r>
              <a:rPr lang="en-US" dirty="0" err="1"/>
              <a:t>sikap</a:t>
            </a:r>
            <a:r>
              <a:rPr lang="en-US" dirty="0"/>
              <a:t> </a:t>
            </a:r>
            <a:r>
              <a:rPr lang="en-US" dirty="0" err="1"/>
              <a:t>kasar</a:t>
            </a:r>
            <a:r>
              <a:rPr lang="en-US" dirty="0"/>
              <a:t>, para </a:t>
            </a:r>
            <a:r>
              <a:rPr lang="en-US" dirty="0" err="1"/>
              <a:t>tahanan</a:t>
            </a:r>
            <a:r>
              <a:rPr lang="en-US" dirty="0"/>
              <a:t> </a:t>
            </a:r>
            <a:r>
              <a:rPr lang="en-US" dirty="0" err="1"/>
              <a:t>tiada</a:t>
            </a:r>
            <a:r>
              <a:rPr lang="en-US" dirty="0"/>
              <a:t> ‘</a:t>
            </a:r>
            <a:r>
              <a:rPr lang="en-US" dirty="0" err="1"/>
              <a:t>kaitan</a:t>
            </a:r>
            <a:r>
              <a:rPr lang="en-US" dirty="0"/>
              <a:t> </a:t>
            </a:r>
            <a:r>
              <a:rPr lang="en-US" dirty="0" err="1"/>
              <a:t>hati</a:t>
            </a:r>
            <a:r>
              <a:rPr lang="en-US" dirty="0"/>
              <a:t>’ </a:t>
            </a:r>
            <a:r>
              <a:rPr lang="en-US" dirty="0" err="1"/>
              <a:t>dengan</a:t>
            </a:r>
            <a:r>
              <a:rPr lang="en-US" dirty="0"/>
              <a:t> </a:t>
            </a:r>
            <a:r>
              <a:rPr lang="en-US" dirty="0" err="1"/>
              <a:t>kaunselor</a:t>
            </a:r>
            <a:r>
              <a:rPr lang="en-US" dirty="0"/>
              <a:t>. </a:t>
            </a:r>
            <a:r>
              <a:rPr lang="en-US" dirty="0" err="1"/>
              <a:t>Ini</a:t>
            </a:r>
            <a:r>
              <a:rPr lang="en-US" dirty="0"/>
              <a:t> juga </a:t>
            </a:r>
            <a:r>
              <a:rPr lang="en-US" dirty="0" err="1"/>
              <a:t>seperti</a:t>
            </a:r>
            <a:r>
              <a:rPr lang="en-US" dirty="0"/>
              <a:t> yang </a:t>
            </a:r>
            <a:r>
              <a:rPr lang="en-US" dirty="0" err="1"/>
              <a:t>disebut</a:t>
            </a:r>
            <a:r>
              <a:rPr lang="en-US" dirty="0"/>
              <a:t> </a:t>
            </a:r>
            <a:r>
              <a:rPr lang="en-US" dirty="0" err="1"/>
              <a:t>oleh</a:t>
            </a:r>
            <a:r>
              <a:rPr lang="en-US" dirty="0"/>
              <a:t> </a:t>
            </a:r>
            <a:r>
              <a:rPr lang="en-US" dirty="0" err="1"/>
              <a:t>Nabi</a:t>
            </a:r>
            <a:r>
              <a:rPr lang="en-US" dirty="0"/>
              <a:t> </a:t>
            </a:r>
            <a:r>
              <a:rPr lang="en-US" dirty="0" err="1"/>
              <a:t>s.a.w</a:t>
            </a:r>
            <a:r>
              <a:rPr lang="en-US" dirty="0"/>
              <a:t>. </a:t>
            </a:r>
            <a:r>
              <a:rPr lang="en-US" dirty="0" err="1"/>
              <a:t>dari</a:t>
            </a:r>
            <a:r>
              <a:rPr lang="en-US" dirty="0"/>
              <a:t> </a:t>
            </a:r>
            <a:r>
              <a:rPr lang="en-US" dirty="0" err="1"/>
              <a:t>Aisyah</a:t>
            </a:r>
            <a:r>
              <a:rPr lang="en-US" dirty="0" smtClean="0"/>
              <a:t>:-</a:t>
            </a:r>
          </a:p>
          <a:p>
            <a:pPr marL="82296" indent="0">
              <a:buNone/>
            </a:pPr>
            <a:endParaRPr lang="en-US" dirty="0"/>
          </a:p>
          <a:p>
            <a:pPr marL="82296" indent="0" algn="ctr">
              <a:buNone/>
            </a:pPr>
            <a:r>
              <a:rPr lang="en-US" i="1" dirty="0"/>
              <a:t>“</a:t>
            </a:r>
            <a:r>
              <a:rPr lang="en-US" i="1" dirty="0" err="1"/>
              <a:t>Sesungguhnya</a:t>
            </a:r>
            <a:r>
              <a:rPr lang="en-US" i="1" dirty="0"/>
              <a:t> </a:t>
            </a:r>
            <a:r>
              <a:rPr lang="en-US" i="1" dirty="0" err="1"/>
              <a:t>sifat</a:t>
            </a:r>
            <a:r>
              <a:rPr lang="en-US" i="1" dirty="0"/>
              <a:t> </a:t>
            </a:r>
            <a:r>
              <a:rPr lang="en-US" i="1" dirty="0" err="1"/>
              <a:t>lemah-lembut</a:t>
            </a:r>
            <a:r>
              <a:rPr lang="en-US" i="1" dirty="0"/>
              <a:t> </a:t>
            </a:r>
            <a:r>
              <a:rPr lang="en-US" i="1" dirty="0" err="1"/>
              <a:t>tidak</a:t>
            </a:r>
            <a:r>
              <a:rPr lang="en-US" i="1" dirty="0"/>
              <a:t> </a:t>
            </a:r>
            <a:r>
              <a:rPr lang="en-US" i="1" dirty="0" err="1"/>
              <a:t>terdapat</a:t>
            </a:r>
            <a:r>
              <a:rPr lang="en-US" i="1" dirty="0"/>
              <a:t> </a:t>
            </a:r>
            <a:r>
              <a:rPr lang="en-US" i="1" dirty="0" err="1"/>
              <a:t>pada</a:t>
            </a:r>
            <a:r>
              <a:rPr lang="en-US" i="1" dirty="0"/>
              <a:t> </a:t>
            </a:r>
            <a:r>
              <a:rPr lang="en-US" i="1" dirty="0" err="1"/>
              <a:t>sesuatu</a:t>
            </a:r>
            <a:r>
              <a:rPr lang="en-US" i="1" dirty="0"/>
              <a:t> </a:t>
            </a:r>
            <a:r>
              <a:rPr lang="en-US" i="1" dirty="0" err="1"/>
              <a:t>melainkan</a:t>
            </a:r>
            <a:r>
              <a:rPr lang="en-US" i="1" dirty="0"/>
              <a:t> </a:t>
            </a:r>
            <a:r>
              <a:rPr lang="en-US" i="1" dirty="0" err="1"/>
              <a:t>ia</a:t>
            </a:r>
            <a:r>
              <a:rPr lang="en-US" i="1" dirty="0"/>
              <a:t> </a:t>
            </a:r>
            <a:r>
              <a:rPr lang="en-US" i="1" dirty="0" err="1"/>
              <a:t>menambah</a:t>
            </a:r>
            <a:r>
              <a:rPr lang="en-US" i="1" dirty="0"/>
              <a:t> </a:t>
            </a:r>
            <a:r>
              <a:rPr lang="en-US" i="1" dirty="0" err="1"/>
              <a:t>keelokan</a:t>
            </a:r>
            <a:r>
              <a:rPr lang="en-US" i="1" dirty="0"/>
              <a:t>, </a:t>
            </a:r>
            <a:r>
              <a:rPr lang="en-US" i="1" dirty="0" err="1"/>
              <a:t>dan</a:t>
            </a:r>
            <a:r>
              <a:rPr lang="en-US" i="1" dirty="0"/>
              <a:t> </a:t>
            </a:r>
            <a:r>
              <a:rPr lang="en-US" i="1" dirty="0" err="1"/>
              <a:t>tidak</a:t>
            </a:r>
            <a:r>
              <a:rPr lang="en-US" i="1" dirty="0"/>
              <a:t> </a:t>
            </a:r>
            <a:r>
              <a:rPr lang="en-US" i="1" dirty="0" err="1"/>
              <a:t>dicabut</a:t>
            </a:r>
            <a:r>
              <a:rPr lang="en-US" i="1" dirty="0"/>
              <a:t> </a:t>
            </a:r>
            <a:r>
              <a:rPr lang="en-US" i="1" dirty="0" err="1"/>
              <a:t>pada</a:t>
            </a:r>
            <a:r>
              <a:rPr lang="en-US" i="1" dirty="0"/>
              <a:t> </a:t>
            </a:r>
            <a:r>
              <a:rPr lang="en-US" i="1" dirty="0" err="1"/>
              <a:t>sesuatu</a:t>
            </a:r>
            <a:r>
              <a:rPr lang="en-US" i="1" dirty="0"/>
              <a:t> </a:t>
            </a:r>
            <a:r>
              <a:rPr lang="en-US" i="1" dirty="0" err="1"/>
              <a:t>perkara</a:t>
            </a:r>
            <a:r>
              <a:rPr lang="en-US" i="1" dirty="0"/>
              <a:t> </a:t>
            </a:r>
            <a:r>
              <a:rPr lang="en-US" i="1" dirty="0" err="1"/>
              <a:t>melainkan</a:t>
            </a:r>
            <a:r>
              <a:rPr lang="en-US" i="1" dirty="0"/>
              <a:t> </a:t>
            </a:r>
            <a:r>
              <a:rPr lang="en-US" i="1" dirty="0" err="1"/>
              <a:t>sebagai</a:t>
            </a:r>
            <a:r>
              <a:rPr lang="en-US" i="1" dirty="0"/>
              <a:t> </a:t>
            </a:r>
            <a:r>
              <a:rPr lang="en-US" i="1" dirty="0" err="1"/>
              <a:t>celaan</a:t>
            </a:r>
            <a:r>
              <a:rPr lang="en-US" i="1" dirty="0"/>
              <a:t> </a:t>
            </a:r>
            <a:r>
              <a:rPr lang="en-US" i="1" dirty="0" err="1" smtClean="0"/>
              <a:t>padanya</a:t>
            </a:r>
            <a:r>
              <a:rPr lang="en-US" i="1" dirty="0" smtClean="0"/>
              <a:t>.”</a:t>
            </a:r>
            <a:endParaRPr lang="en-US" dirty="0"/>
          </a:p>
        </p:txBody>
      </p:sp>
    </p:spTree>
    <p:extLst>
      <p:ext uri="{BB962C8B-B14F-4D97-AF65-F5344CB8AC3E}">
        <p14:creationId xmlns:p14="http://schemas.microsoft.com/office/powerpoint/2010/main" val="40146317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par>
                                <p:cTn id="8" presetID="22" presetClass="entr" presetSubtype="1"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wipe(up)">
                                      <p:cBhvr>
                                        <p:cTn id="1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404664"/>
            <a:ext cx="8682168" cy="5843736"/>
          </a:xfrm>
        </p:spPr>
        <p:txBody>
          <a:bodyPr>
            <a:normAutofit fontScale="77500" lnSpcReduction="20000"/>
          </a:bodyPr>
          <a:lstStyle/>
          <a:p>
            <a:pPr lvl="0"/>
            <a:r>
              <a:rPr lang="en-US" sz="3100" b="1" u="sng" dirty="0" err="1">
                <a:solidFill>
                  <a:srgbClr val="FFFF00"/>
                </a:solidFill>
              </a:rPr>
              <a:t>Teknik</a:t>
            </a:r>
            <a:r>
              <a:rPr lang="en-US" sz="3100" b="1" u="sng" dirty="0">
                <a:solidFill>
                  <a:srgbClr val="FFFF00"/>
                </a:solidFill>
              </a:rPr>
              <a:t> 2:</a:t>
            </a:r>
            <a:r>
              <a:rPr lang="en-US" sz="3100" b="1" u="sng" dirty="0"/>
              <a:t> </a:t>
            </a:r>
            <a:r>
              <a:rPr lang="en-US" sz="3100" b="1" u="sng" dirty="0" err="1">
                <a:solidFill>
                  <a:srgbClr val="FFFF00"/>
                </a:solidFill>
                <a:effectLst/>
              </a:rPr>
              <a:t>Jika</a:t>
            </a:r>
            <a:r>
              <a:rPr lang="en-US" sz="3100" b="1" u="sng" dirty="0">
                <a:solidFill>
                  <a:srgbClr val="FFFF00"/>
                </a:solidFill>
                <a:effectLst/>
              </a:rPr>
              <a:t> </a:t>
            </a:r>
            <a:r>
              <a:rPr lang="en-US" sz="3100" b="1" u="sng" dirty="0" err="1">
                <a:solidFill>
                  <a:srgbClr val="FFFF00"/>
                </a:solidFill>
                <a:effectLst/>
              </a:rPr>
              <a:t>mahu</a:t>
            </a:r>
            <a:r>
              <a:rPr lang="en-US" sz="3100" b="1" u="sng" dirty="0">
                <a:solidFill>
                  <a:srgbClr val="FFFF00"/>
                </a:solidFill>
                <a:effectLst/>
              </a:rPr>
              <a:t> </a:t>
            </a:r>
            <a:r>
              <a:rPr lang="en-US" sz="3100" b="1" u="sng" dirty="0" err="1">
                <a:solidFill>
                  <a:srgbClr val="FFFF00"/>
                </a:solidFill>
                <a:effectLst/>
              </a:rPr>
              <a:t>berdebat</a:t>
            </a:r>
            <a:r>
              <a:rPr lang="en-US" sz="3100" b="1" u="sng" dirty="0">
                <a:solidFill>
                  <a:srgbClr val="FFFF00"/>
                </a:solidFill>
                <a:effectLst/>
              </a:rPr>
              <a:t>, </a:t>
            </a:r>
            <a:r>
              <a:rPr lang="en-US" sz="3100" b="1" u="sng" dirty="0" err="1">
                <a:solidFill>
                  <a:srgbClr val="FFFF00"/>
                </a:solidFill>
                <a:effectLst/>
              </a:rPr>
              <a:t>berdebat</a:t>
            </a:r>
            <a:r>
              <a:rPr lang="en-US" sz="3100" b="1" u="sng" dirty="0">
                <a:solidFill>
                  <a:srgbClr val="FFFF00"/>
                </a:solidFill>
                <a:effectLst/>
              </a:rPr>
              <a:t> </a:t>
            </a:r>
            <a:r>
              <a:rPr lang="en-US" sz="3100" b="1" u="sng" dirty="0" err="1">
                <a:solidFill>
                  <a:srgbClr val="FFFF00"/>
                </a:solidFill>
                <a:effectLst/>
              </a:rPr>
              <a:t>dengan</a:t>
            </a:r>
            <a:r>
              <a:rPr lang="en-US" sz="3100" b="1" u="sng" dirty="0">
                <a:solidFill>
                  <a:srgbClr val="FFFF00"/>
                </a:solidFill>
                <a:effectLst/>
              </a:rPr>
              <a:t> </a:t>
            </a:r>
            <a:r>
              <a:rPr lang="en-US" sz="3100" b="1" u="sng" dirty="0" err="1">
                <a:solidFill>
                  <a:srgbClr val="FFFF00"/>
                </a:solidFill>
                <a:effectLst/>
              </a:rPr>
              <a:t>hikmah</a:t>
            </a:r>
            <a:r>
              <a:rPr lang="en-US" sz="3100" dirty="0">
                <a:solidFill>
                  <a:srgbClr val="FFFF00"/>
                </a:solidFill>
                <a:effectLst/>
              </a:rPr>
              <a:t> </a:t>
            </a:r>
            <a:r>
              <a:rPr lang="en-US" sz="3100" dirty="0"/>
              <a:t>. </a:t>
            </a:r>
            <a:r>
              <a:rPr lang="en-US" sz="3100" dirty="0" err="1"/>
              <a:t>Ini</a:t>
            </a:r>
            <a:r>
              <a:rPr lang="en-US" sz="3100" dirty="0"/>
              <a:t> </a:t>
            </a:r>
            <a:r>
              <a:rPr lang="en-US" sz="3100" dirty="0" err="1"/>
              <a:t>berpandukan</a:t>
            </a:r>
            <a:r>
              <a:rPr lang="en-US" sz="3100" dirty="0"/>
              <a:t> </a:t>
            </a:r>
            <a:r>
              <a:rPr lang="en-US" sz="3100" dirty="0" err="1"/>
              <a:t>firman</a:t>
            </a:r>
            <a:r>
              <a:rPr lang="en-US" sz="3100" dirty="0"/>
              <a:t> Allah </a:t>
            </a:r>
            <a:r>
              <a:rPr lang="en-US" sz="3100" dirty="0" err="1"/>
              <a:t>dalam</a:t>
            </a:r>
            <a:r>
              <a:rPr lang="en-US" sz="3100" dirty="0"/>
              <a:t> surah Ali ‘Imran </a:t>
            </a:r>
            <a:r>
              <a:rPr lang="en-US" sz="3100" dirty="0" err="1"/>
              <a:t>ayat</a:t>
            </a:r>
            <a:r>
              <a:rPr lang="en-US" sz="3100" dirty="0"/>
              <a:t> 159:</a:t>
            </a:r>
            <a:r>
              <a:rPr lang="en-US" sz="3100" dirty="0" smtClean="0"/>
              <a:t>-</a:t>
            </a:r>
          </a:p>
          <a:p>
            <a:pPr marL="82296" lvl="0" indent="0">
              <a:buNone/>
            </a:pPr>
            <a:endParaRPr lang="en-SG" sz="3100" dirty="0"/>
          </a:p>
          <a:p>
            <a:pPr marL="82296" indent="0" algn="ctr" rtl="1">
              <a:buNone/>
            </a:pPr>
            <a:r>
              <a:rPr lang="x-none" sz="5700" dirty="0">
                <a:solidFill>
                  <a:srgbClr val="FFFF00"/>
                </a:solidFill>
                <a:effectLst/>
                <a:latin typeface="Traditional Arabic" panose="02020603050405020304" pitchFamily="18" charset="-78"/>
                <a:cs typeface="Traditional Arabic" panose="02020603050405020304" pitchFamily="18" charset="-78"/>
              </a:rPr>
              <a:t>ادْعُ إِلَىٰ سَبِيلِ رَبِّكَ بِالْحِكْمَةِ وَالْمَوْعِظَةِ الْحَسَنَةِ ۖ</a:t>
            </a:r>
            <a:r>
              <a:rPr lang="en-SG" sz="5700" dirty="0">
                <a:solidFill>
                  <a:srgbClr val="FFFF00"/>
                </a:solidFill>
                <a:effectLst/>
                <a:latin typeface="Traditional Arabic" panose="02020603050405020304" pitchFamily="18" charset="-78"/>
                <a:cs typeface="Traditional Arabic" panose="02020603050405020304" pitchFamily="18" charset="-78"/>
              </a:rPr>
              <a:t> </a:t>
            </a:r>
            <a:r>
              <a:rPr lang="x-none" sz="5700" dirty="0">
                <a:solidFill>
                  <a:srgbClr val="FFFF00"/>
                </a:solidFill>
                <a:effectLst/>
                <a:latin typeface="Traditional Arabic" panose="02020603050405020304" pitchFamily="18" charset="-78"/>
                <a:cs typeface="Traditional Arabic" panose="02020603050405020304" pitchFamily="18" charset="-78"/>
              </a:rPr>
              <a:t>وَجَادِلْهُمْ بِالَّتِي هِيَ أَحْسَنُ </a:t>
            </a:r>
            <a:r>
              <a:rPr lang="x-none" sz="5700" dirty="0" smtClean="0">
                <a:solidFill>
                  <a:srgbClr val="FFFF00"/>
                </a:solidFill>
                <a:effectLst/>
                <a:latin typeface="Traditional Arabic" panose="02020603050405020304" pitchFamily="18" charset="-78"/>
                <a:cs typeface="Traditional Arabic" panose="02020603050405020304" pitchFamily="18" charset="-78"/>
              </a:rPr>
              <a:t>ۚ</a:t>
            </a:r>
            <a:r>
              <a:rPr lang="x-none" sz="5700" dirty="0">
                <a:solidFill>
                  <a:srgbClr val="FFFF00"/>
                </a:solidFill>
                <a:effectLst/>
                <a:latin typeface="Traditional Arabic" panose="02020603050405020304" pitchFamily="18" charset="-78"/>
                <a:cs typeface="Traditional Arabic" panose="02020603050405020304" pitchFamily="18" charset="-78"/>
              </a:rPr>
              <a:t>إِنَّ رَبَّكَ هُوَ أَعْلَمُ بِمَنْ ضَلَّ عَنْ سَبِيلِهِ ۖ وَهُوَ أَعْلَمُ </a:t>
            </a:r>
            <a:r>
              <a:rPr lang="x-none" sz="5700" dirty="0" smtClean="0">
                <a:solidFill>
                  <a:srgbClr val="FFFF00"/>
                </a:solidFill>
                <a:effectLst/>
                <a:latin typeface="Traditional Arabic" panose="02020603050405020304" pitchFamily="18" charset="-78"/>
                <a:cs typeface="Traditional Arabic" panose="02020603050405020304" pitchFamily="18" charset="-78"/>
              </a:rPr>
              <a:t>بِالْمُهْتَدِين</a:t>
            </a:r>
            <a:endParaRPr lang="en-US" sz="5700" dirty="0" smtClean="0">
              <a:solidFill>
                <a:srgbClr val="FFFF00"/>
              </a:solidFill>
              <a:effectLst/>
              <a:latin typeface="Traditional Arabic" panose="02020603050405020304" pitchFamily="18" charset="-78"/>
              <a:cs typeface="Traditional Arabic" panose="02020603050405020304" pitchFamily="18" charset="-78"/>
            </a:endParaRPr>
          </a:p>
          <a:p>
            <a:pPr marL="82296" indent="0" algn="ctr">
              <a:buNone/>
            </a:pPr>
            <a:r>
              <a:rPr lang="x-none" sz="3100"/>
              <a:t> </a:t>
            </a:r>
            <a:endParaRPr lang="en-US" sz="3100" dirty="0" smtClean="0"/>
          </a:p>
          <a:p>
            <a:pPr marL="82296" indent="0" algn="ctr">
              <a:buNone/>
            </a:pPr>
            <a:r>
              <a:rPr lang="en-US" sz="2900" dirty="0" smtClean="0"/>
              <a:t>“</a:t>
            </a:r>
            <a:r>
              <a:rPr lang="en-US" sz="2900" i="1" dirty="0" err="1"/>
              <a:t>Serulah</a:t>
            </a:r>
            <a:r>
              <a:rPr lang="en-US" sz="2900" i="1" dirty="0"/>
              <a:t> </a:t>
            </a:r>
            <a:r>
              <a:rPr lang="en-US" sz="2900" i="1" dirty="0" err="1"/>
              <a:t>ke</a:t>
            </a:r>
            <a:r>
              <a:rPr lang="en-US" sz="2900" i="1" dirty="0"/>
              <a:t> </a:t>
            </a:r>
            <a:r>
              <a:rPr lang="en-US" sz="2900" i="1" dirty="0" err="1"/>
              <a:t>jalan</a:t>
            </a:r>
            <a:r>
              <a:rPr lang="en-US" sz="2900" i="1" dirty="0"/>
              <a:t> </a:t>
            </a:r>
            <a:r>
              <a:rPr lang="en-US" sz="2900" i="1" dirty="0" err="1"/>
              <a:t>Tuhanmu</a:t>
            </a:r>
            <a:r>
              <a:rPr lang="en-US" sz="2900" i="1" dirty="0"/>
              <a:t> (</a:t>
            </a:r>
            <a:r>
              <a:rPr lang="en-US" sz="2900" i="1" dirty="0" err="1"/>
              <a:t>wahai</a:t>
            </a:r>
            <a:r>
              <a:rPr lang="en-US" sz="2900" i="1" dirty="0"/>
              <a:t> Muhammad) </a:t>
            </a:r>
            <a:r>
              <a:rPr lang="en-US" sz="2900" i="1" dirty="0" err="1"/>
              <a:t>dengan</a:t>
            </a:r>
            <a:r>
              <a:rPr lang="en-US" sz="2900" i="1" dirty="0"/>
              <a:t> </a:t>
            </a:r>
            <a:r>
              <a:rPr lang="en-US" sz="2900" i="1" dirty="0" err="1"/>
              <a:t>hikmat</a:t>
            </a:r>
            <a:r>
              <a:rPr lang="en-US" sz="2900" i="1" dirty="0"/>
              <a:t> </a:t>
            </a:r>
            <a:r>
              <a:rPr lang="en-US" sz="2900" i="1" dirty="0" err="1"/>
              <a:t>kebijaksanaan</a:t>
            </a:r>
            <a:r>
              <a:rPr lang="en-US" sz="2900" i="1" dirty="0"/>
              <a:t> </a:t>
            </a:r>
            <a:r>
              <a:rPr lang="en-US" sz="2900" i="1" dirty="0" err="1"/>
              <a:t>dan</a:t>
            </a:r>
            <a:r>
              <a:rPr lang="en-US" sz="2900" i="1" dirty="0"/>
              <a:t> </a:t>
            </a:r>
            <a:r>
              <a:rPr lang="en-US" sz="2900" i="1" dirty="0" err="1"/>
              <a:t>nasihat</a:t>
            </a:r>
            <a:r>
              <a:rPr lang="en-US" sz="2900" i="1" dirty="0"/>
              <a:t> </a:t>
            </a:r>
            <a:r>
              <a:rPr lang="en-US" sz="2900" i="1" dirty="0" err="1"/>
              <a:t>pengajaran</a:t>
            </a:r>
            <a:r>
              <a:rPr lang="en-US" sz="2900" i="1" dirty="0"/>
              <a:t> yang </a:t>
            </a:r>
            <a:r>
              <a:rPr lang="en-US" sz="2900" i="1" dirty="0" err="1"/>
              <a:t>baik</a:t>
            </a:r>
            <a:r>
              <a:rPr lang="en-US" sz="2900" i="1" dirty="0"/>
              <a:t> </a:t>
            </a:r>
            <a:r>
              <a:rPr lang="en-US" sz="2900" i="1" dirty="0" err="1"/>
              <a:t>dan</a:t>
            </a:r>
            <a:r>
              <a:rPr lang="en-US" sz="2900" i="1" dirty="0"/>
              <a:t> </a:t>
            </a:r>
            <a:r>
              <a:rPr lang="en-US" sz="2900" i="1" dirty="0" err="1"/>
              <a:t>berbahaslah</a:t>
            </a:r>
            <a:r>
              <a:rPr lang="en-US" sz="2900" i="1" dirty="0"/>
              <a:t> </a:t>
            </a:r>
            <a:r>
              <a:rPr lang="en-US" sz="2900" i="1" dirty="0" err="1"/>
              <a:t>dengan</a:t>
            </a:r>
            <a:r>
              <a:rPr lang="en-US" sz="2900" i="1" dirty="0"/>
              <a:t> </a:t>
            </a:r>
            <a:r>
              <a:rPr lang="en-US" sz="2900" i="1" dirty="0" err="1"/>
              <a:t>mereka</a:t>
            </a:r>
            <a:r>
              <a:rPr lang="en-US" sz="2900" i="1" dirty="0"/>
              <a:t> (yang </a:t>
            </a:r>
            <a:r>
              <a:rPr lang="en-US" sz="2900" i="1" dirty="0" err="1"/>
              <a:t>engkau</a:t>
            </a:r>
            <a:r>
              <a:rPr lang="en-US" sz="2900" i="1" dirty="0"/>
              <a:t> </a:t>
            </a:r>
            <a:r>
              <a:rPr lang="en-US" sz="2900" i="1" dirty="0" err="1"/>
              <a:t>serukan</a:t>
            </a:r>
            <a:r>
              <a:rPr lang="en-US" sz="2900" i="1" dirty="0"/>
              <a:t> </a:t>
            </a:r>
            <a:r>
              <a:rPr lang="en-US" sz="2900" i="1" dirty="0" err="1"/>
              <a:t>itu</a:t>
            </a:r>
            <a:r>
              <a:rPr lang="en-US" sz="2900" i="1" dirty="0"/>
              <a:t>) </a:t>
            </a:r>
            <a:r>
              <a:rPr lang="en-US" sz="2900" i="1" dirty="0" err="1"/>
              <a:t>dengan</a:t>
            </a:r>
            <a:r>
              <a:rPr lang="en-US" sz="2900" i="1" dirty="0"/>
              <a:t> </a:t>
            </a:r>
            <a:r>
              <a:rPr lang="en-US" sz="2900" i="1" dirty="0" err="1"/>
              <a:t>cara</a:t>
            </a:r>
            <a:r>
              <a:rPr lang="en-US" sz="2900" i="1" dirty="0"/>
              <a:t> yang </a:t>
            </a:r>
            <a:r>
              <a:rPr lang="en-US" sz="2900" i="1" dirty="0" err="1"/>
              <a:t>lebih</a:t>
            </a:r>
            <a:r>
              <a:rPr lang="en-US" sz="2900" i="1" dirty="0"/>
              <a:t> </a:t>
            </a:r>
            <a:r>
              <a:rPr lang="en-US" sz="2900" i="1" dirty="0" err="1"/>
              <a:t>baik</a:t>
            </a:r>
            <a:r>
              <a:rPr lang="en-US" sz="2900" i="1" dirty="0"/>
              <a:t>; </a:t>
            </a:r>
            <a:r>
              <a:rPr lang="en-US" sz="2900" i="1" dirty="0" err="1"/>
              <a:t>sesungguhnya</a:t>
            </a:r>
            <a:r>
              <a:rPr lang="en-US" sz="2900" i="1" dirty="0"/>
              <a:t> </a:t>
            </a:r>
            <a:r>
              <a:rPr lang="en-US" sz="2900" i="1" dirty="0" err="1"/>
              <a:t>Tuhanmu</a:t>
            </a:r>
            <a:r>
              <a:rPr lang="en-US" sz="2900" i="1" dirty="0"/>
              <a:t> </a:t>
            </a:r>
            <a:r>
              <a:rPr lang="en-US" sz="2900" i="1" dirty="0" err="1"/>
              <a:t>Dialah</a:t>
            </a:r>
            <a:r>
              <a:rPr lang="en-US" sz="2900" i="1" dirty="0"/>
              <a:t> </a:t>
            </a:r>
            <a:r>
              <a:rPr lang="en-US" sz="2900" i="1" dirty="0" err="1"/>
              <a:t>jua</a:t>
            </a:r>
            <a:r>
              <a:rPr lang="en-US" sz="2900" i="1" dirty="0"/>
              <a:t> yang </a:t>
            </a:r>
            <a:r>
              <a:rPr lang="en-US" sz="2900" i="1" dirty="0" err="1"/>
              <a:t>lebih</a:t>
            </a:r>
            <a:r>
              <a:rPr lang="en-US" sz="2900" i="1" dirty="0"/>
              <a:t> </a:t>
            </a:r>
            <a:r>
              <a:rPr lang="en-US" sz="2900" i="1" dirty="0" err="1"/>
              <a:t>mengetahui</a:t>
            </a:r>
            <a:r>
              <a:rPr lang="en-US" sz="2900" i="1" dirty="0"/>
              <a:t> </a:t>
            </a:r>
            <a:r>
              <a:rPr lang="en-US" sz="2900" i="1" dirty="0" err="1"/>
              <a:t>akan</a:t>
            </a:r>
            <a:r>
              <a:rPr lang="en-US" sz="2900" i="1" dirty="0"/>
              <a:t> orang yang </a:t>
            </a:r>
            <a:r>
              <a:rPr lang="en-US" sz="2900" i="1" dirty="0" err="1"/>
              <a:t>sesat</a:t>
            </a:r>
            <a:r>
              <a:rPr lang="en-US" sz="2900" i="1" dirty="0"/>
              <a:t> </a:t>
            </a:r>
            <a:r>
              <a:rPr lang="en-US" sz="2900" i="1" dirty="0" err="1"/>
              <a:t>dari</a:t>
            </a:r>
            <a:r>
              <a:rPr lang="en-US" sz="2900" i="1" dirty="0"/>
              <a:t> </a:t>
            </a:r>
            <a:r>
              <a:rPr lang="en-US" sz="2900" i="1" dirty="0" err="1"/>
              <a:t>jalanNya</a:t>
            </a:r>
            <a:r>
              <a:rPr lang="en-US" sz="2900" i="1" dirty="0"/>
              <a:t> </a:t>
            </a:r>
            <a:r>
              <a:rPr lang="en-US" sz="2900" i="1" dirty="0" err="1"/>
              <a:t>dan</a:t>
            </a:r>
            <a:r>
              <a:rPr lang="en-US" sz="2900" i="1" dirty="0"/>
              <a:t> </a:t>
            </a:r>
            <a:r>
              <a:rPr lang="en-US" sz="2900" i="1" dirty="0" err="1"/>
              <a:t>Dialah</a:t>
            </a:r>
            <a:r>
              <a:rPr lang="en-US" sz="2900" i="1" dirty="0"/>
              <a:t> </a:t>
            </a:r>
            <a:r>
              <a:rPr lang="en-US" sz="2900" i="1" dirty="0" err="1"/>
              <a:t>jua</a:t>
            </a:r>
            <a:r>
              <a:rPr lang="en-US" sz="2900" i="1" dirty="0"/>
              <a:t> yang </a:t>
            </a:r>
            <a:r>
              <a:rPr lang="en-US" sz="2900" i="1" dirty="0" err="1"/>
              <a:t>lebih</a:t>
            </a:r>
            <a:r>
              <a:rPr lang="en-US" sz="2900" i="1" dirty="0"/>
              <a:t> </a:t>
            </a:r>
            <a:r>
              <a:rPr lang="en-US" sz="2900" i="1" dirty="0" err="1"/>
              <a:t>mengetahui</a:t>
            </a:r>
            <a:r>
              <a:rPr lang="en-US" sz="2900" i="1" dirty="0"/>
              <a:t> </a:t>
            </a:r>
            <a:r>
              <a:rPr lang="en-US" sz="2900" i="1" dirty="0" err="1"/>
              <a:t>akan</a:t>
            </a:r>
            <a:r>
              <a:rPr lang="en-US" sz="2900" i="1" dirty="0"/>
              <a:t> orang-orang yang </a:t>
            </a:r>
            <a:r>
              <a:rPr lang="en-US" sz="2900" i="1" dirty="0" err="1"/>
              <a:t>mendapat</a:t>
            </a:r>
            <a:r>
              <a:rPr lang="en-US" sz="2900" i="1" dirty="0"/>
              <a:t> </a:t>
            </a:r>
            <a:r>
              <a:rPr lang="en-US" sz="2900" i="1" dirty="0" err="1"/>
              <a:t>hidayat</a:t>
            </a:r>
            <a:r>
              <a:rPr lang="en-US" sz="2900" i="1" dirty="0"/>
              <a:t> </a:t>
            </a:r>
            <a:r>
              <a:rPr lang="en-US" sz="2900" i="1" dirty="0" err="1"/>
              <a:t>petunjuk</a:t>
            </a:r>
            <a:r>
              <a:rPr lang="en-US" sz="2900" i="1" dirty="0"/>
              <a:t>”</a:t>
            </a:r>
            <a:r>
              <a:rPr lang="en-US" sz="2900" dirty="0"/>
              <a:t> </a:t>
            </a:r>
            <a:r>
              <a:rPr lang="x-none" sz="2900" dirty="0" smtClean="0"/>
              <a:t>َ</a:t>
            </a:r>
            <a:r>
              <a:rPr lang="en-SG" sz="2900" dirty="0" smtClean="0"/>
              <a:t> </a:t>
            </a:r>
            <a:endParaRPr lang="en-SG" sz="2900" dirty="0"/>
          </a:p>
          <a:p>
            <a:pPr marL="82296" indent="0">
              <a:buNone/>
            </a:pPr>
            <a:endParaRPr lang="en-US" dirty="0"/>
          </a:p>
        </p:txBody>
      </p:sp>
    </p:spTree>
    <p:extLst>
      <p:ext uri="{BB962C8B-B14F-4D97-AF65-F5344CB8AC3E}">
        <p14:creationId xmlns:p14="http://schemas.microsoft.com/office/powerpoint/2010/main" val="23627508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par>
                                <p:cTn id="8" presetID="22" presetClass="entr" presetSubtype="1"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wipe(up)">
                                      <p:cBhvr>
                                        <p:cTn id="10" dur="500"/>
                                        <p:tgtEl>
                                          <p:spTgt spid="3">
                                            <p:txEl>
                                              <p:pRg st="2" end="2"/>
                                            </p:txEl>
                                          </p:spTgt>
                                        </p:tgtEl>
                                      </p:cBhvr>
                                    </p:animEffect>
                                  </p:childTnLst>
                                </p:cTn>
                              </p:par>
                              <p:par>
                                <p:cTn id="11" presetID="22" presetClass="entr" presetSubtype="1"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wipe(up)">
                                      <p:cBhvr>
                                        <p:cTn id="13" dur="500"/>
                                        <p:tgtEl>
                                          <p:spTgt spid="3">
                                            <p:txEl>
                                              <p:pRg st="3" end="3"/>
                                            </p:txEl>
                                          </p:spTgt>
                                        </p:tgtEl>
                                      </p:cBhvr>
                                    </p:animEffect>
                                  </p:childTnLst>
                                </p:cTn>
                              </p:par>
                              <p:par>
                                <p:cTn id="14" presetID="22" presetClass="entr" presetSubtype="1" fill="hold" nodeType="with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wipe(up)">
                                      <p:cBhvr>
                                        <p:cTn id="16"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404664"/>
            <a:ext cx="8610160" cy="5843736"/>
          </a:xfrm>
        </p:spPr>
        <p:txBody>
          <a:bodyPr>
            <a:normAutofit/>
          </a:bodyPr>
          <a:lstStyle/>
          <a:p>
            <a:pPr marL="82296" lvl="0" indent="0">
              <a:buNone/>
            </a:pPr>
            <a:r>
              <a:rPr lang="en-US" b="1" u="sng" dirty="0" err="1">
                <a:solidFill>
                  <a:srgbClr val="FFFF00"/>
                </a:solidFill>
              </a:rPr>
              <a:t>Teknik</a:t>
            </a:r>
            <a:r>
              <a:rPr lang="en-US" b="1" u="sng" dirty="0">
                <a:solidFill>
                  <a:srgbClr val="FFFF00"/>
                </a:solidFill>
              </a:rPr>
              <a:t> 3:</a:t>
            </a:r>
            <a:r>
              <a:rPr lang="en-US" b="1" u="sng" dirty="0"/>
              <a:t> </a:t>
            </a:r>
            <a:r>
              <a:rPr lang="en-US" u="sng" dirty="0" err="1"/>
              <a:t>Ingat</a:t>
            </a:r>
            <a:r>
              <a:rPr lang="en-US" u="sng" dirty="0"/>
              <a:t> </a:t>
            </a:r>
            <a:r>
              <a:rPr lang="en-US" u="sng" dirty="0" err="1"/>
              <a:t>empat</a:t>
            </a:r>
            <a:r>
              <a:rPr lang="en-US" u="sng" dirty="0"/>
              <a:t> </a:t>
            </a:r>
            <a:r>
              <a:rPr lang="en-US" u="sng" dirty="0" err="1"/>
              <a:t>konsep</a:t>
            </a:r>
            <a:r>
              <a:rPr lang="en-US" u="sng" dirty="0"/>
              <a:t> </a:t>
            </a:r>
            <a:r>
              <a:rPr lang="en-US" u="sng" dirty="0" err="1"/>
              <a:t>penting</a:t>
            </a:r>
            <a:r>
              <a:rPr lang="en-US" u="sng" dirty="0"/>
              <a:t> </a:t>
            </a:r>
            <a:r>
              <a:rPr lang="en-US" u="sng" dirty="0" err="1"/>
              <a:t>dalam</a:t>
            </a:r>
            <a:r>
              <a:rPr lang="en-US" u="sng" dirty="0"/>
              <a:t> </a:t>
            </a:r>
            <a:r>
              <a:rPr lang="en-US" u="sng" dirty="0" err="1"/>
              <a:t>komunikasi</a:t>
            </a:r>
            <a:r>
              <a:rPr lang="en-US" u="sng" dirty="0"/>
              <a:t> </a:t>
            </a:r>
            <a:r>
              <a:rPr lang="en-US" b="1" dirty="0"/>
              <a:t>– </a:t>
            </a:r>
            <a:r>
              <a:rPr lang="en-US" b="1" u="sng" dirty="0" err="1"/>
              <a:t>qaulan</a:t>
            </a:r>
            <a:r>
              <a:rPr lang="en-US" b="1" u="sng" dirty="0"/>
              <a:t> </a:t>
            </a:r>
            <a:r>
              <a:rPr lang="en-US" b="1" u="sng" dirty="0" err="1"/>
              <a:t>sadida</a:t>
            </a:r>
            <a:r>
              <a:rPr lang="en-US" b="1" u="sng" dirty="0"/>
              <a:t> , kata-kata </a:t>
            </a:r>
            <a:r>
              <a:rPr lang="en-US" b="1" u="sng" dirty="0" err="1"/>
              <a:t>benar</a:t>
            </a:r>
            <a:r>
              <a:rPr lang="en-US" dirty="0"/>
              <a:t> </a:t>
            </a:r>
            <a:r>
              <a:rPr lang="en-US" dirty="0" err="1"/>
              <a:t>berpandukan</a:t>
            </a:r>
            <a:r>
              <a:rPr lang="en-US" dirty="0"/>
              <a:t> </a:t>
            </a:r>
            <a:r>
              <a:rPr lang="en-US" dirty="0" err="1"/>
              <a:t>firman</a:t>
            </a:r>
            <a:r>
              <a:rPr lang="en-US" dirty="0"/>
              <a:t> Allah </a:t>
            </a:r>
            <a:r>
              <a:rPr lang="en-US" dirty="0" err="1"/>
              <a:t>s.w.t</a:t>
            </a:r>
            <a:r>
              <a:rPr lang="en-US" dirty="0"/>
              <a:t>. </a:t>
            </a:r>
            <a:r>
              <a:rPr lang="en-US" dirty="0" err="1"/>
              <a:t>dalam</a:t>
            </a:r>
            <a:r>
              <a:rPr lang="en-US" dirty="0"/>
              <a:t> surah al-</a:t>
            </a:r>
            <a:r>
              <a:rPr lang="en-US" dirty="0" err="1"/>
              <a:t>Ahzab</a:t>
            </a:r>
            <a:r>
              <a:rPr lang="en-US" dirty="0"/>
              <a:t> </a:t>
            </a:r>
            <a:r>
              <a:rPr lang="en-US" dirty="0" err="1"/>
              <a:t>ayat</a:t>
            </a:r>
            <a:r>
              <a:rPr lang="en-US" dirty="0"/>
              <a:t> 70 :- </a:t>
            </a:r>
            <a:endParaRPr lang="en-SG" dirty="0"/>
          </a:p>
          <a:p>
            <a:pPr marL="82296" indent="0" algn="ctr" rtl="1">
              <a:buNone/>
            </a:pPr>
            <a:r>
              <a:rPr lang="x-none" sz="4800" dirty="0">
                <a:solidFill>
                  <a:srgbClr val="FFFF00"/>
                </a:solidFill>
                <a:effectLst/>
                <a:latin typeface="Traditional Arabic" panose="02020603050405020304" pitchFamily="18" charset="-78"/>
                <a:cs typeface="Traditional Arabic" panose="02020603050405020304" pitchFamily="18" charset="-78"/>
              </a:rPr>
              <a:t>يَا أَيُّهَا الَّذِينَ آمَنُوا اتَّقُوا اللهَ وَقُولُوا قَوْلًا سَدِيدًا </a:t>
            </a:r>
            <a:endParaRPr lang="en-SG" sz="4800" dirty="0">
              <a:solidFill>
                <a:srgbClr val="FFFF00"/>
              </a:solidFill>
              <a:effectLst/>
              <a:latin typeface="Traditional Arabic" panose="02020603050405020304" pitchFamily="18" charset="-78"/>
              <a:cs typeface="Traditional Arabic" panose="02020603050405020304" pitchFamily="18" charset="-78"/>
            </a:endParaRPr>
          </a:p>
          <a:p>
            <a:pPr marL="82296" indent="0" algn="ctr">
              <a:buNone/>
            </a:pPr>
            <a:r>
              <a:rPr lang="en-US" i="1" dirty="0"/>
              <a:t>“</a:t>
            </a:r>
            <a:r>
              <a:rPr lang="en-US" i="1" dirty="0" err="1"/>
              <a:t>Wahai</a:t>
            </a:r>
            <a:r>
              <a:rPr lang="en-US" i="1" dirty="0"/>
              <a:t> orang-orang yang </a:t>
            </a:r>
            <a:r>
              <a:rPr lang="en-US" i="1" dirty="0" err="1"/>
              <a:t>beriman</a:t>
            </a:r>
            <a:r>
              <a:rPr lang="en-US" i="1" dirty="0"/>
              <a:t>, </a:t>
            </a:r>
            <a:r>
              <a:rPr lang="en-US" i="1" dirty="0" err="1"/>
              <a:t>bertakwalah</a:t>
            </a:r>
            <a:r>
              <a:rPr lang="en-US" i="1" dirty="0"/>
              <a:t> </a:t>
            </a:r>
            <a:r>
              <a:rPr lang="en-US" i="1" dirty="0" err="1"/>
              <a:t>kepada</a:t>
            </a:r>
            <a:r>
              <a:rPr lang="en-US" i="1" dirty="0"/>
              <a:t> Allah </a:t>
            </a:r>
            <a:r>
              <a:rPr lang="en-US" i="1" dirty="0" err="1"/>
              <a:t>dan</a:t>
            </a:r>
            <a:r>
              <a:rPr lang="en-US" i="1" dirty="0"/>
              <a:t> </a:t>
            </a:r>
            <a:r>
              <a:rPr lang="en-US" i="1" dirty="0" err="1" smtClean="0"/>
              <a:t>katakanlah</a:t>
            </a:r>
            <a:r>
              <a:rPr lang="en-US" i="1" dirty="0"/>
              <a:t> </a:t>
            </a:r>
            <a:r>
              <a:rPr lang="en-US" i="1" dirty="0" err="1" smtClean="0"/>
              <a:t>perkataan</a:t>
            </a:r>
            <a:r>
              <a:rPr lang="en-US" i="1" dirty="0" smtClean="0"/>
              <a:t> </a:t>
            </a:r>
            <a:r>
              <a:rPr lang="en-US" i="1" dirty="0"/>
              <a:t>yang </a:t>
            </a:r>
            <a:r>
              <a:rPr lang="en-US" i="1" dirty="0" err="1"/>
              <a:t>tepat</a:t>
            </a:r>
            <a:r>
              <a:rPr lang="en-US" i="1" dirty="0"/>
              <a:t> (</a:t>
            </a:r>
            <a:r>
              <a:rPr lang="en-US" i="1" dirty="0" err="1"/>
              <a:t>benar</a:t>
            </a:r>
            <a:r>
              <a:rPr lang="en-US" i="1" dirty="0"/>
              <a:t> </a:t>
            </a:r>
            <a:r>
              <a:rPr lang="en-US" i="1" dirty="0" err="1"/>
              <a:t>dalam</a:t>
            </a:r>
            <a:r>
              <a:rPr lang="en-US" i="1" dirty="0"/>
              <a:t> </a:t>
            </a:r>
            <a:r>
              <a:rPr lang="en-US" i="1" dirty="0" err="1"/>
              <a:t>segala</a:t>
            </a:r>
            <a:r>
              <a:rPr lang="en-US" i="1" dirty="0"/>
              <a:t> </a:t>
            </a:r>
            <a:r>
              <a:rPr lang="en-US" i="1" dirty="0" err="1"/>
              <a:t>perkara</a:t>
            </a:r>
            <a:r>
              <a:rPr lang="en-US" i="1" dirty="0" smtClean="0"/>
              <a:t>”</a:t>
            </a:r>
            <a:endParaRPr lang="en-SG" dirty="0"/>
          </a:p>
          <a:p>
            <a:pPr marL="82296" indent="0">
              <a:buNone/>
            </a:pPr>
            <a:endParaRPr lang="en-US" dirty="0" smtClean="0"/>
          </a:p>
          <a:p>
            <a:pPr marL="82296" indent="0" algn="ctr">
              <a:buNone/>
            </a:pPr>
            <a:endParaRPr lang="en-SG" dirty="0"/>
          </a:p>
          <a:p>
            <a:pPr marL="82296" indent="0">
              <a:buNone/>
            </a:pPr>
            <a:endParaRPr lang="en-US" dirty="0"/>
          </a:p>
        </p:txBody>
      </p:sp>
    </p:spTree>
    <p:extLst>
      <p:ext uri="{BB962C8B-B14F-4D97-AF65-F5344CB8AC3E}">
        <p14:creationId xmlns:p14="http://schemas.microsoft.com/office/powerpoint/2010/main" val="39119067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par>
                                <p:cTn id="8" presetID="22" presetClass="entr" presetSubtype="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up)">
                                      <p:cBhvr>
                                        <p:cTn id="10" dur="500"/>
                                        <p:tgtEl>
                                          <p:spTgt spid="3">
                                            <p:txEl>
                                              <p:pRg st="1" end="1"/>
                                            </p:txEl>
                                          </p:spTgt>
                                        </p:tgtEl>
                                      </p:cBhvr>
                                    </p:animEffect>
                                  </p:childTnLst>
                                </p:cTn>
                              </p:par>
                              <p:par>
                                <p:cTn id="11" presetID="22" presetClass="entr" presetSubtype="1"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up)">
                                      <p:cBhvr>
                                        <p:cTn id="1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1560" y="476672"/>
            <a:ext cx="8322128" cy="5771728"/>
          </a:xfrm>
        </p:spPr>
        <p:txBody>
          <a:bodyPr>
            <a:normAutofit/>
          </a:bodyPr>
          <a:lstStyle/>
          <a:p>
            <a:pPr marL="653796" indent="-571500"/>
            <a:r>
              <a:rPr lang="en-US" sz="4000" b="1" u="sng" dirty="0" err="1">
                <a:solidFill>
                  <a:srgbClr val="FFFF00"/>
                </a:solidFill>
              </a:rPr>
              <a:t>qaulan</a:t>
            </a:r>
            <a:r>
              <a:rPr lang="en-US" sz="4000" b="1" u="sng" dirty="0">
                <a:solidFill>
                  <a:srgbClr val="FFFF00"/>
                </a:solidFill>
              </a:rPr>
              <a:t> </a:t>
            </a:r>
            <a:r>
              <a:rPr lang="en-US" sz="4000" b="1" u="sng" dirty="0" err="1">
                <a:solidFill>
                  <a:srgbClr val="FFFF00"/>
                </a:solidFill>
              </a:rPr>
              <a:t>ma’rufa</a:t>
            </a:r>
            <a:r>
              <a:rPr lang="en-US" sz="4000" u="sng" dirty="0">
                <a:solidFill>
                  <a:srgbClr val="FFFF00"/>
                </a:solidFill>
              </a:rPr>
              <a:t>,</a:t>
            </a:r>
            <a:r>
              <a:rPr lang="en-US" sz="4000" u="sng" dirty="0"/>
              <a:t> </a:t>
            </a:r>
            <a:endParaRPr lang="en-US" sz="4000" u="sng" dirty="0" smtClean="0"/>
          </a:p>
          <a:p>
            <a:pPr marL="82296" indent="0">
              <a:buNone/>
            </a:pPr>
            <a:r>
              <a:rPr lang="en-US" sz="4000" u="sng" dirty="0" smtClean="0"/>
              <a:t>kata-kata </a:t>
            </a:r>
            <a:r>
              <a:rPr lang="en-US" sz="4000" u="sng" dirty="0" err="1"/>
              <a:t>baik</a:t>
            </a:r>
            <a:r>
              <a:rPr lang="en-US" sz="4000" u="sng" dirty="0"/>
              <a:t> </a:t>
            </a:r>
            <a:r>
              <a:rPr lang="en-US" sz="4000" dirty="0" err="1"/>
              <a:t>berpandukan</a:t>
            </a:r>
            <a:r>
              <a:rPr lang="en-US" sz="4000" dirty="0"/>
              <a:t> </a:t>
            </a:r>
            <a:r>
              <a:rPr lang="en-US" sz="4000" dirty="0" err="1"/>
              <a:t>firman</a:t>
            </a:r>
            <a:r>
              <a:rPr lang="en-US" sz="4000" dirty="0"/>
              <a:t> Allah s.w.t. </a:t>
            </a:r>
            <a:r>
              <a:rPr lang="en-US" sz="4000" dirty="0" err="1"/>
              <a:t>dalam</a:t>
            </a:r>
            <a:r>
              <a:rPr lang="en-US" sz="4000" dirty="0"/>
              <a:t> surah al-</a:t>
            </a:r>
            <a:r>
              <a:rPr lang="en-US" sz="4000" dirty="0" err="1"/>
              <a:t>Nisa</a:t>
            </a:r>
            <a:r>
              <a:rPr lang="en-US" sz="4000" dirty="0"/>
              <a:t>’ </a:t>
            </a:r>
            <a:r>
              <a:rPr lang="en-US" sz="4000" dirty="0" err="1"/>
              <a:t>ayat</a:t>
            </a:r>
            <a:r>
              <a:rPr lang="en-US" sz="4000" dirty="0"/>
              <a:t> 5 :-</a:t>
            </a:r>
          </a:p>
          <a:p>
            <a:pPr marL="82296" indent="0" algn="ctr" rtl="1">
              <a:buNone/>
            </a:pPr>
            <a:r>
              <a:rPr lang="ar-QA" sz="6600" dirty="0" smtClean="0">
                <a:solidFill>
                  <a:srgbClr val="FFFF00"/>
                </a:solidFill>
                <a:effectLst/>
              </a:rPr>
              <a:t>و</a:t>
            </a:r>
            <a:r>
              <a:rPr lang="ar-QA" sz="6600" dirty="0" smtClean="0">
                <a:solidFill>
                  <a:srgbClr val="FFFF00"/>
                </a:solidFill>
                <a:effectLst/>
                <a:latin typeface="Traditional Arabic" panose="02020603050405020304" pitchFamily="18" charset="-78"/>
                <a:cs typeface="Traditional Arabic" panose="02020603050405020304" pitchFamily="18" charset="-78"/>
              </a:rPr>
              <a:t>قُولُوا </a:t>
            </a:r>
            <a:r>
              <a:rPr lang="ar-QA" sz="6600" dirty="0">
                <a:solidFill>
                  <a:srgbClr val="FFFF00"/>
                </a:solidFill>
                <a:effectLst/>
                <a:latin typeface="Traditional Arabic" panose="02020603050405020304" pitchFamily="18" charset="-78"/>
                <a:cs typeface="Traditional Arabic" panose="02020603050405020304" pitchFamily="18" charset="-78"/>
              </a:rPr>
              <a:t>لَهُمْ قَوْلًا مَعْرُوفًا </a:t>
            </a:r>
          </a:p>
          <a:p>
            <a:pPr marL="82296" indent="0" algn="ctr">
              <a:buNone/>
            </a:pPr>
            <a:r>
              <a:rPr lang="ar-QA" i="1" dirty="0"/>
              <a:t>“</a:t>
            </a:r>
            <a:r>
              <a:rPr lang="en-US" i="1" dirty="0"/>
              <a:t>Dan juga </a:t>
            </a:r>
            <a:r>
              <a:rPr lang="en-US" i="1" dirty="0" err="1"/>
              <a:t>berkatalah</a:t>
            </a:r>
            <a:r>
              <a:rPr lang="en-US" i="1" dirty="0"/>
              <a:t> </a:t>
            </a:r>
            <a:r>
              <a:rPr lang="en-US" i="1" dirty="0" err="1"/>
              <a:t>kepada</a:t>
            </a:r>
            <a:r>
              <a:rPr lang="en-US" i="1" dirty="0"/>
              <a:t> </a:t>
            </a:r>
            <a:r>
              <a:rPr lang="en-US" i="1" dirty="0" err="1"/>
              <a:t>mereka</a:t>
            </a:r>
            <a:r>
              <a:rPr lang="en-US" i="1" dirty="0"/>
              <a:t> </a:t>
            </a:r>
            <a:r>
              <a:rPr lang="en-US" i="1" dirty="0" err="1"/>
              <a:t>dengan</a:t>
            </a:r>
            <a:r>
              <a:rPr lang="en-US" i="1" dirty="0"/>
              <a:t> kata-kata yang </a:t>
            </a:r>
            <a:r>
              <a:rPr lang="en-US" i="1" dirty="0" err="1"/>
              <a:t>baik</a:t>
            </a:r>
            <a:r>
              <a:rPr lang="en-US" i="1" dirty="0" smtClean="0"/>
              <a:t>.”</a:t>
            </a:r>
            <a:endParaRPr lang="en-US" i="1" dirty="0"/>
          </a:p>
        </p:txBody>
      </p:sp>
    </p:spTree>
    <p:extLst>
      <p:ext uri="{BB962C8B-B14F-4D97-AF65-F5344CB8AC3E}">
        <p14:creationId xmlns:p14="http://schemas.microsoft.com/office/powerpoint/2010/main" val="8655785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par>
                                <p:cTn id="13" presetID="22" presetClass="entr" presetSubtype="1"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up)">
                                      <p:cBhvr>
                                        <p:cTn id="15" dur="500"/>
                                        <p:tgtEl>
                                          <p:spTgt spid="3">
                                            <p:txEl>
                                              <p:pRg st="2" end="2"/>
                                            </p:txEl>
                                          </p:spTgt>
                                        </p:tgtEl>
                                      </p:cBhvr>
                                    </p:animEffect>
                                  </p:childTnLst>
                                </p:cTn>
                              </p:par>
                              <p:par>
                                <p:cTn id="16" presetID="22" presetClass="entr" presetSubtype="1"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wipe(up)">
                                      <p:cBhvr>
                                        <p:cTn id="18"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548680"/>
            <a:ext cx="8538152" cy="5699720"/>
          </a:xfrm>
        </p:spPr>
        <p:txBody>
          <a:bodyPr>
            <a:normAutofit/>
          </a:bodyPr>
          <a:lstStyle/>
          <a:p>
            <a:r>
              <a:rPr lang="en-US" b="1" u="sng" dirty="0" err="1">
                <a:solidFill>
                  <a:srgbClr val="FFFF00"/>
                </a:solidFill>
                <a:effectLst/>
              </a:rPr>
              <a:t>qaulan</a:t>
            </a:r>
            <a:r>
              <a:rPr lang="en-US" b="1" u="sng" dirty="0">
                <a:solidFill>
                  <a:srgbClr val="FFFF00"/>
                </a:solidFill>
                <a:effectLst/>
              </a:rPr>
              <a:t> </a:t>
            </a:r>
            <a:r>
              <a:rPr lang="en-US" b="1" u="sng" dirty="0" err="1">
                <a:solidFill>
                  <a:srgbClr val="FFFF00"/>
                </a:solidFill>
                <a:effectLst/>
              </a:rPr>
              <a:t>layyinan</a:t>
            </a:r>
            <a:r>
              <a:rPr lang="en-US" u="sng" dirty="0"/>
              <a:t>, kata-kata </a:t>
            </a:r>
            <a:r>
              <a:rPr lang="en-US" u="sng" dirty="0" err="1"/>
              <a:t>lemah</a:t>
            </a:r>
            <a:r>
              <a:rPr lang="en-US" u="sng" dirty="0"/>
              <a:t> </a:t>
            </a:r>
            <a:r>
              <a:rPr lang="en-US" u="sng" dirty="0" err="1"/>
              <a:t>lembut</a:t>
            </a:r>
            <a:r>
              <a:rPr lang="en-US" u="sng" dirty="0"/>
              <a:t> </a:t>
            </a:r>
            <a:r>
              <a:rPr lang="en-US" dirty="0" err="1"/>
              <a:t>sebagaimana</a:t>
            </a:r>
            <a:r>
              <a:rPr lang="en-US" dirty="0"/>
              <a:t> </a:t>
            </a:r>
            <a:r>
              <a:rPr lang="en-US" dirty="0" err="1"/>
              <a:t>perintah</a:t>
            </a:r>
            <a:r>
              <a:rPr lang="en-US" dirty="0"/>
              <a:t> Allah s.w.t. </a:t>
            </a:r>
            <a:r>
              <a:rPr lang="en-US" dirty="0" err="1"/>
              <a:t>kepada</a:t>
            </a:r>
            <a:r>
              <a:rPr lang="en-US" dirty="0"/>
              <a:t> </a:t>
            </a:r>
            <a:r>
              <a:rPr lang="en-US" dirty="0" err="1"/>
              <a:t>Nabi</a:t>
            </a:r>
            <a:r>
              <a:rPr lang="en-US" dirty="0"/>
              <a:t> Musa </a:t>
            </a:r>
            <a:r>
              <a:rPr lang="en-US" dirty="0" err="1"/>
              <a:t>a.s</a:t>
            </a:r>
            <a:r>
              <a:rPr lang="en-US" dirty="0"/>
              <a:t>. </a:t>
            </a:r>
            <a:r>
              <a:rPr lang="en-US" dirty="0" err="1"/>
              <a:t>dan</a:t>
            </a:r>
            <a:r>
              <a:rPr lang="en-US" dirty="0"/>
              <a:t> </a:t>
            </a:r>
            <a:r>
              <a:rPr lang="en-US" dirty="0" err="1"/>
              <a:t>Nabi</a:t>
            </a:r>
            <a:r>
              <a:rPr lang="en-US" dirty="0"/>
              <a:t> Harun </a:t>
            </a:r>
            <a:r>
              <a:rPr lang="en-US" dirty="0" err="1"/>
              <a:t>a.s</a:t>
            </a:r>
            <a:r>
              <a:rPr lang="en-US" dirty="0"/>
              <a:t>. </a:t>
            </a:r>
            <a:r>
              <a:rPr lang="en-US" dirty="0" err="1"/>
              <a:t>terhadap</a:t>
            </a:r>
            <a:r>
              <a:rPr lang="en-US" dirty="0"/>
              <a:t> </a:t>
            </a:r>
            <a:r>
              <a:rPr lang="en-US" dirty="0" err="1"/>
              <a:t>Firaun</a:t>
            </a:r>
            <a:r>
              <a:rPr lang="en-US" dirty="0"/>
              <a:t> </a:t>
            </a:r>
            <a:r>
              <a:rPr lang="en-US" dirty="0" err="1"/>
              <a:t>dalam</a:t>
            </a:r>
            <a:r>
              <a:rPr lang="en-US" dirty="0"/>
              <a:t> surah  </a:t>
            </a:r>
            <a:r>
              <a:rPr lang="en-US" dirty="0" err="1"/>
              <a:t>ayat</a:t>
            </a:r>
            <a:r>
              <a:rPr lang="en-US" dirty="0"/>
              <a:t> 44 :-</a:t>
            </a:r>
          </a:p>
          <a:p>
            <a:pPr marL="82296" indent="0" algn="ctr" rtl="1">
              <a:buNone/>
            </a:pPr>
            <a:r>
              <a:rPr lang="ar-QA" sz="5400" dirty="0">
                <a:solidFill>
                  <a:srgbClr val="FFFF00"/>
                </a:solidFill>
                <a:effectLst/>
                <a:latin typeface="Traditional Arabic" panose="02020603050405020304" pitchFamily="18" charset="-78"/>
                <a:cs typeface="Traditional Arabic" panose="02020603050405020304" pitchFamily="18" charset="-78"/>
              </a:rPr>
              <a:t>فَقُولَا لَهُ قَوْلًا لَيِّنًا لَعَلَّهُ يَتَذَكَّرُ أَوْ يَخْشَىٰ</a:t>
            </a:r>
          </a:p>
          <a:p>
            <a:r>
              <a:rPr lang="ar-QA" dirty="0"/>
              <a:t>“</a:t>
            </a:r>
            <a:r>
              <a:rPr lang="en-US" dirty="0" err="1"/>
              <a:t>Kemudian</a:t>
            </a:r>
            <a:r>
              <a:rPr lang="en-US" dirty="0"/>
              <a:t> </a:t>
            </a:r>
            <a:r>
              <a:rPr lang="en-US" dirty="0" err="1"/>
              <a:t>hendaklah</a:t>
            </a:r>
            <a:r>
              <a:rPr lang="en-US" dirty="0"/>
              <a:t> </a:t>
            </a:r>
            <a:r>
              <a:rPr lang="en-US" dirty="0" err="1"/>
              <a:t>kamu</a:t>
            </a:r>
            <a:r>
              <a:rPr lang="en-US" dirty="0"/>
              <a:t> </a:t>
            </a:r>
            <a:r>
              <a:rPr lang="en-US" dirty="0" err="1"/>
              <a:t>berkata</a:t>
            </a:r>
            <a:r>
              <a:rPr lang="en-US" dirty="0"/>
              <a:t> </a:t>
            </a:r>
            <a:r>
              <a:rPr lang="en-US" dirty="0" err="1"/>
              <a:t>kepadanya</a:t>
            </a:r>
            <a:r>
              <a:rPr lang="en-US" dirty="0"/>
              <a:t>, </a:t>
            </a:r>
            <a:r>
              <a:rPr lang="en-US" dirty="0" err="1"/>
              <a:t>dengan</a:t>
            </a:r>
            <a:r>
              <a:rPr lang="en-US" dirty="0"/>
              <a:t> kata-kata yang </a:t>
            </a:r>
            <a:r>
              <a:rPr lang="en-US" dirty="0" err="1"/>
              <a:t>lemah-lembut</a:t>
            </a:r>
            <a:r>
              <a:rPr lang="en-US" dirty="0"/>
              <a:t>, </a:t>
            </a:r>
            <a:r>
              <a:rPr lang="en-US" dirty="0" err="1"/>
              <a:t>semoga</a:t>
            </a:r>
            <a:r>
              <a:rPr lang="en-US" dirty="0"/>
              <a:t> </a:t>
            </a:r>
            <a:r>
              <a:rPr lang="en-US" dirty="0" err="1"/>
              <a:t>dia</a:t>
            </a:r>
            <a:r>
              <a:rPr lang="en-US" dirty="0"/>
              <a:t> </a:t>
            </a:r>
            <a:r>
              <a:rPr lang="en-US" dirty="0" err="1"/>
              <a:t>beringat</a:t>
            </a:r>
            <a:r>
              <a:rPr lang="en-US" dirty="0"/>
              <a:t> </a:t>
            </a:r>
            <a:r>
              <a:rPr lang="en-US" dirty="0" err="1"/>
              <a:t>atau</a:t>
            </a:r>
            <a:r>
              <a:rPr lang="en-US" dirty="0"/>
              <a:t> </a:t>
            </a:r>
            <a:r>
              <a:rPr lang="en-US" dirty="0" err="1"/>
              <a:t>takut</a:t>
            </a:r>
            <a:r>
              <a:rPr lang="en-US" dirty="0" smtClean="0"/>
              <a:t>.”</a:t>
            </a:r>
            <a:endParaRPr lang="en-US" dirty="0"/>
          </a:p>
        </p:txBody>
      </p:sp>
    </p:spTree>
    <p:extLst>
      <p:ext uri="{BB962C8B-B14F-4D97-AF65-F5344CB8AC3E}">
        <p14:creationId xmlns:p14="http://schemas.microsoft.com/office/powerpoint/2010/main" val="19568679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par>
                                <p:cTn id="8" presetID="22" presetClass="entr" presetSubtype="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up)">
                                      <p:cBhvr>
                                        <p:cTn id="10" dur="500"/>
                                        <p:tgtEl>
                                          <p:spTgt spid="3">
                                            <p:txEl>
                                              <p:pRg st="1" end="1"/>
                                            </p:txEl>
                                          </p:spTgt>
                                        </p:tgtEl>
                                      </p:cBhvr>
                                    </p:animEffect>
                                  </p:childTnLst>
                                </p:cTn>
                              </p:par>
                              <p:par>
                                <p:cTn id="11" presetID="22" presetClass="entr" presetSubtype="1"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up)">
                                      <p:cBhvr>
                                        <p:cTn id="1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620688"/>
            <a:ext cx="8610160" cy="5627712"/>
          </a:xfrm>
        </p:spPr>
        <p:txBody>
          <a:bodyPr/>
          <a:lstStyle/>
          <a:p>
            <a:r>
              <a:rPr lang="en-US" b="1" u="sng" dirty="0" err="1">
                <a:solidFill>
                  <a:srgbClr val="FFFF00"/>
                </a:solidFill>
                <a:effectLst/>
              </a:rPr>
              <a:t>qaulan</a:t>
            </a:r>
            <a:r>
              <a:rPr lang="en-US" b="1" u="sng" dirty="0">
                <a:solidFill>
                  <a:srgbClr val="FFFF00"/>
                </a:solidFill>
                <a:effectLst/>
              </a:rPr>
              <a:t> </a:t>
            </a:r>
            <a:r>
              <a:rPr lang="en-US" b="1" u="sng" dirty="0" err="1">
                <a:solidFill>
                  <a:srgbClr val="FFFF00"/>
                </a:solidFill>
                <a:effectLst/>
              </a:rPr>
              <a:t>karimah</a:t>
            </a:r>
            <a:r>
              <a:rPr lang="en-US" u="sng" dirty="0"/>
              <a:t>, kata-kata </a:t>
            </a:r>
            <a:r>
              <a:rPr lang="en-US" u="sng" dirty="0" err="1"/>
              <a:t>mulia</a:t>
            </a:r>
            <a:r>
              <a:rPr lang="en-US" u="sng" dirty="0"/>
              <a:t> </a:t>
            </a:r>
            <a:r>
              <a:rPr lang="en-US" dirty="0" err="1"/>
              <a:t>sebagaimana</a:t>
            </a:r>
            <a:r>
              <a:rPr lang="en-US" dirty="0"/>
              <a:t> kata-kata </a:t>
            </a:r>
            <a:r>
              <a:rPr lang="en-US" dirty="0" err="1"/>
              <a:t>seorang</a:t>
            </a:r>
            <a:r>
              <a:rPr lang="en-US" dirty="0"/>
              <a:t> </a:t>
            </a:r>
            <a:r>
              <a:rPr lang="en-US" dirty="0" err="1"/>
              <a:t>anak</a:t>
            </a:r>
            <a:r>
              <a:rPr lang="en-US" dirty="0"/>
              <a:t> </a:t>
            </a:r>
            <a:r>
              <a:rPr lang="en-US" dirty="0" err="1"/>
              <a:t>kepada</a:t>
            </a:r>
            <a:r>
              <a:rPr lang="en-US" dirty="0"/>
              <a:t> </a:t>
            </a:r>
            <a:r>
              <a:rPr lang="en-US" dirty="0" err="1"/>
              <a:t>kedua</a:t>
            </a:r>
            <a:r>
              <a:rPr lang="en-US" dirty="0"/>
              <a:t> </a:t>
            </a:r>
            <a:r>
              <a:rPr lang="en-US" dirty="0" smtClean="0"/>
              <a:t>orang </a:t>
            </a:r>
            <a:r>
              <a:rPr lang="en-US" dirty="0" err="1"/>
              <a:t>tuanya</a:t>
            </a:r>
            <a:r>
              <a:rPr lang="en-US" dirty="0"/>
              <a:t>, </a:t>
            </a:r>
            <a:r>
              <a:rPr lang="en-US" dirty="0" err="1"/>
              <a:t>firman</a:t>
            </a:r>
            <a:r>
              <a:rPr lang="en-US" dirty="0"/>
              <a:t> Allah s.w.t. </a:t>
            </a:r>
            <a:r>
              <a:rPr lang="en-US" dirty="0" err="1"/>
              <a:t>dalam</a:t>
            </a:r>
            <a:r>
              <a:rPr lang="en-US" dirty="0"/>
              <a:t> surah al-</a:t>
            </a:r>
            <a:r>
              <a:rPr lang="en-US" dirty="0" err="1"/>
              <a:t>Isra</a:t>
            </a:r>
            <a:r>
              <a:rPr lang="en-US" dirty="0"/>
              <a:t>’ </a:t>
            </a:r>
            <a:r>
              <a:rPr lang="en-US" dirty="0" err="1"/>
              <a:t>ayat</a:t>
            </a:r>
            <a:r>
              <a:rPr lang="en-US" dirty="0"/>
              <a:t> 23 </a:t>
            </a:r>
            <a:r>
              <a:rPr lang="en-US" dirty="0" smtClean="0"/>
              <a:t>:-</a:t>
            </a:r>
            <a:endParaRPr lang="en-US" dirty="0"/>
          </a:p>
          <a:p>
            <a:pPr marL="82296" indent="0" algn="ctr" rtl="1">
              <a:buNone/>
            </a:pPr>
            <a:r>
              <a:rPr lang="ar-QA" sz="5400" dirty="0">
                <a:solidFill>
                  <a:srgbClr val="FFFF00"/>
                </a:solidFill>
                <a:effectLst/>
                <a:latin typeface="Traditional Arabic" panose="02020603050405020304" pitchFamily="18" charset="-78"/>
                <a:cs typeface="Traditional Arabic" panose="02020603050405020304" pitchFamily="18" charset="-78"/>
              </a:rPr>
              <a:t>وَقُلْ لَهُمَا قَوْلًا كَرِيمًا</a:t>
            </a:r>
          </a:p>
          <a:p>
            <a:pPr marL="82296" indent="0" algn="ctr">
              <a:buNone/>
            </a:pPr>
            <a:r>
              <a:rPr lang="ar-QA" i="1" dirty="0"/>
              <a:t>“</a:t>
            </a:r>
            <a:r>
              <a:rPr lang="en-US" i="1" dirty="0" err="1"/>
              <a:t>Katakanlah</a:t>
            </a:r>
            <a:r>
              <a:rPr lang="en-US" i="1" dirty="0"/>
              <a:t> </a:t>
            </a:r>
            <a:r>
              <a:rPr lang="en-US" i="1" dirty="0" err="1"/>
              <a:t>kepada</a:t>
            </a:r>
            <a:r>
              <a:rPr lang="en-US" i="1" dirty="0"/>
              <a:t> </a:t>
            </a:r>
            <a:r>
              <a:rPr lang="en-US" i="1" dirty="0" err="1"/>
              <a:t>mereka</a:t>
            </a:r>
            <a:r>
              <a:rPr lang="en-US" i="1" dirty="0"/>
              <a:t> </a:t>
            </a:r>
            <a:r>
              <a:rPr lang="en-US" i="1" dirty="0" err="1"/>
              <a:t>perkataan</a:t>
            </a:r>
            <a:r>
              <a:rPr lang="en-US" i="1" dirty="0"/>
              <a:t> yang </a:t>
            </a:r>
            <a:r>
              <a:rPr lang="en-US" i="1" dirty="0" err="1"/>
              <a:t>mulia</a:t>
            </a:r>
            <a:r>
              <a:rPr lang="en-US" i="1" dirty="0"/>
              <a:t> (yang </a:t>
            </a:r>
            <a:r>
              <a:rPr lang="en-US" i="1" dirty="0" err="1"/>
              <a:t>bersopan</a:t>
            </a:r>
            <a:r>
              <a:rPr lang="en-US" i="1" dirty="0"/>
              <a:t> </a:t>
            </a:r>
            <a:r>
              <a:rPr lang="en-US" i="1" dirty="0" err="1" smtClean="0"/>
              <a:t>santun</a:t>
            </a:r>
            <a:r>
              <a:rPr lang="en-US" i="1" dirty="0" smtClean="0"/>
              <a:t>)”</a:t>
            </a:r>
            <a:endParaRPr lang="en-US" i="1" dirty="0"/>
          </a:p>
          <a:p>
            <a:endParaRPr lang="en-US" dirty="0"/>
          </a:p>
        </p:txBody>
      </p:sp>
    </p:spTree>
    <p:extLst>
      <p:ext uri="{BB962C8B-B14F-4D97-AF65-F5344CB8AC3E}">
        <p14:creationId xmlns:p14="http://schemas.microsoft.com/office/powerpoint/2010/main" val="6304032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par>
                                <p:cTn id="8" presetID="22" presetClass="entr" presetSubtype="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up)">
                                      <p:cBhvr>
                                        <p:cTn id="10" dur="500"/>
                                        <p:tgtEl>
                                          <p:spTgt spid="3">
                                            <p:txEl>
                                              <p:pRg st="1" end="1"/>
                                            </p:txEl>
                                          </p:spTgt>
                                        </p:tgtEl>
                                      </p:cBhvr>
                                    </p:animEffect>
                                  </p:childTnLst>
                                </p:cTn>
                              </p:par>
                              <p:par>
                                <p:cTn id="11" presetID="22" presetClass="entr" presetSubtype="1"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up)">
                                      <p:cBhvr>
                                        <p:cTn id="1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404664"/>
            <a:ext cx="8466144" cy="6120680"/>
          </a:xfrm>
        </p:spPr>
        <p:txBody>
          <a:bodyPr>
            <a:normAutofit/>
          </a:bodyPr>
          <a:lstStyle/>
          <a:p>
            <a:pPr lvl="0"/>
            <a:r>
              <a:rPr lang="en-US" sz="3600" b="1" u="sng" dirty="0" err="1">
                <a:solidFill>
                  <a:srgbClr val="FFFF00"/>
                </a:solidFill>
              </a:rPr>
              <a:t>Teknik</a:t>
            </a:r>
            <a:r>
              <a:rPr lang="en-US" sz="3600" b="1" u="sng" dirty="0">
                <a:solidFill>
                  <a:srgbClr val="FFFF00"/>
                </a:solidFill>
              </a:rPr>
              <a:t> 4:</a:t>
            </a:r>
            <a:r>
              <a:rPr lang="en-US" sz="3600" b="1" u="sng" dirty="0"/>
              <a:t> </a:t>
            </a:r>
            <a:r>
              <a:rPr lang="en-US" sz="3600" b="1" u="sng" dirty="0" err="1">
                <a:solidFill>
                  <a:srgbClr val="FFFF00"/>
                </a:solidFill>
                <a:effectLst/>
              </a:rPr>
              <a:t>Pentingnya</a:t>
            </a:r>
            <a:r>
              <a:rPr lang="en-US" sz="3600" b="1" u="sng" dirty="0">
                <a:solidFill>
                  <a:srgbClr val="FFFF00"/>
                </a:solidFill>
                <a:effectLst/>
              </a:rPr>
              <a:t> </a:t>
            </a:r>
            <a:r>
              <a:rPr lang="en-US" sz="3600" b="1" u="sng" dirty="0" err="1">
                <a:solidFill>
                  <a:srgbClr val="FFFF00"/>
                </a:solidFill>
                <a:effectLst/>
              </a:rPr>
              <a:t>mendengar</a:t>
            </a:r>
            <a:r>
              <a:rPr lang="en-US" sz="3600" b="1" u="sng" dirty="0">
                <a:solidFill>
                  <a:srgbClr val="FFFF00"/>
                </a:solidFill>
                <a:effectLst/>
              </a:rPr>
              <a:t> </a:t>
            </a:r>
            <a:r>
              <a:rPr lang="en-US" sz="3600" b="1" u="sng" dirty="0" err="1">
                <a:solidFill>
                  <a:srgbClr val="FFFF00"/>
                </a:solidFill>
                <a:effectLst/>
              </a:rPr>
              <a:t>dan</a:t>
            </a:r>
            <a:r>
              <a:rPr lang="en-US" sz="3600" b="1" u="sng" dirty="0">
                <a:solidFill>
                  <a:srgbClr val="FFFF00"/>
                </a:solidFill>
                <a:effectLst/>
              </a:rPr>
              <a:t> </a:t>
            </a:r>
            <a:r>
              <a:rPr lang="en-US" sz="3600" b="1" u="sng" dirty="0" err="1">
                <a:solidFill>
                  <a:srgbClr val="FFFF00"/>
                </a:solidFill>
                <a:effectLst/>
              </a:rPr>
              <a:t>jangan</a:t>
            </a:r>
            <a:r>
              <a:rPr lang="en-US" sz="3600" b="1" u="sng" dirty="0">
                <a:solidFill>
                  <a:srgbClr val="FFFF00"/>
                </a:solidFill>
                <a:effectLst/>
              </a:rPr>
              <a:t> </a:t>
            </a:r>
            <a:r>
              <a:rPr lang="en-US" sz="3600" b="1" u="sng" dirty="0" err="1">
                <a:solidFill>
                  <a:srgbClr val="FFFF00"/>
                </a:solidFill>
                <a:effectLst/>
              </a:rPr>
              <a:t>cepat</a:t>
            </a:r>
            <a:r>
              <a:rPr lang="en-US" sz="3600" b="1" u="sng" dirty="0">
                <a:solidFill>
                  <a:srgbClr val="FFFF00"/>
                </a:solidFill>
                <a:effectLst/>
              </a:rPr>
              <a:t> </a:t>
            </a:r>
            <a:r>
              <a:rPr lang="en-US" sz="3600" b="1" u="sng" dirty="0" err="1">
                <a:solidFill>
                  <a:srgbClr val="FFFF00"/>
                </a:solidFill>
                <a:effectLst/>
              </a:rPr>
              <a:t>untuk</a:t>
            </a:r>
            <a:r>
              <a:rPr lang="en-US" sz="3600" b="1" u="sng" dirty="0">
                <a:solidFill>
                  <a:srgbClr val="FFFF00"/>
                </a:solidFill>
                <a:effectLst/>
              </a:rPr>
              <a:t> </a:t>
            </a:r>
            <a:r>
              <a:rPr lang="en-US" sz="3600" b="1" u="sng" dirty="0" err="1">
                <a:solidFill>
                  <a:srgbClr val="FFFF00"/>
                </a:solidFill>
                <a:effectLst/>
              </a:rPr>
              <a:t>mencelah</a:t>
            </a:r>
            <a:r>
              <a:rPr lang="en-US" sz="3600" u="sng" dirty="0">
                <a:solidFill>
                  <a:srgbClr val="FFFF00"/>
                </a:solidFill>
                <a:effectLst/>
              </a:rPr>
              <a:t>. </a:t>
            </a:r>
            <a:r>
              <a:rPr lang="en-US" sz="3600" dirty="0" err="1"/>
              <a:t>Teknik</a:t>
            </a:r>
            <a:r>
              <a:rPr lang="en-US" sz="3600" dirty="0"/>
              <a:t> </a:t>
            </a:r>
            <a:r>
              <a:rPr lang="en-US" sz="3600" dirty="0" err="1"/>
              <a:t>ini</a:t>
            </a:r>
            <a:r>
              <a:rPr lang="en-US" sz="3600" dirty="0"/>
              <a:t> </a:t>
            </a:r>
            <a:r>
              <a:rPr lang="en-US" sz="3600" dirty="0" err="1"/>
              <a:t>dapat</a:t>
            </a:r>
            <a:r>
              <a:rPr lang="en-US" sz="3600" dirty="0"/>
              <a:t> </a:t>
            </a:r>
            <a:r>
              <a:rPr lang="en-US" sz="3600" dirty="0" err="1"/>
              <a:t>kita</a:t>
            </a:r>
            <a:r>
              <a:rPr lang="en-US" sz="3600" dirty="0"/>
              <a:t> </a:t>
            </a:r>
            <a:r>
              <a:rPr lang="en-US" sz="3600" dirty="0" err="1"/>
              <a:t>ambilkan</a:t>
            </a:r>
            <a:r>
              <a:rPr lang="en-US" sz="3600" dirty="0"/>
              <a:t> </a:t>
            </a:r>
            <a:r>
              <a:rPr lang="en-US" sz="3600" dirty="0" err="1"/>
              <a:t>dari</a:t>
            </a:r>
            <a:r>
              <a:rPr lang="en-US" sz="3600" dirty="0"/>
              <a:t> </a:t>
            </a:r>
            <a:r>
              <a:rPr lang="en-US" sz="3600" dirty="0" err="1"/>
              <a:t>kisah</a:t>
            </a:r>
            <a:r>
              <a:rPr lang="en-US" sz="3600" dirty="0"/>
              <a:t> </a:t>
            </a:r>
            <a:r>
              <a:rPr lang="en-US" sz="3600" dirty="0" err="1"/>
              <a:t>Rasullullah</a:t>
            </a:r>
            <a:r>
              <a:rPr lang="en-US" sz="3600" dirty="0"/>
              <a:t> </a:t>
            </a:r>
            <a:r>
              <a:rPr lang="en-US" sz="3600" dirty="0" err="1"/>
              <a:t>dengan</a:t>
            </a:r>
            <a:r>
              <a:rPr lang="en-US" sz="3600" dirty="0"/>
              <a:t> </a:t>
            </a:r>
            <a:r>
              <a:rPr lang="en-US" sz="3600" dirty="0" err="1"/>
              <a:t>Utbah</a:t>
            </a:r>
            <a:r>
              <a:rPr lang="en-US" sz="3600" dirty="0"/>
              <a:t> bin </a:t>
            </a:r>
            <a:r>
              <a:rPr lang="en-US" sz="3600" dirty="0" err="1"/>
              <a:t>Rabi’ah</a:t>
            </a:r>
            <a:r>
              <a:rPr lang="en-US" sz="3600" dirty="0"/>
              <a:t> – </a:t>
            </a:r>
            <a:r>
              <a:rPr lang="en-US" sz="3600" dirty="0" err="1"/>
              <a:t>Utbah</a:t>
            </a:r>
            <a:r>
              <a:rPr lang="en-US" sz="3600" dirty="0"/>
              <a:t> </a:t>
            </a:r>
            <a:r>
              <a:rPr lang="en-US" sz="3600" dirty="0" err="1"/>
              <a:t>mencela</a:t>
            </a:r>
            <a:r>
              <a:rPr lang="en-US" sz="3600" dirty="0"/>
              <a:t> </a:t>
            </a:r>
            <a:r>
              <a:rPr lang="en-US" sz="3600" dirty="0" err="1"/>
              <a:t>namun</a:t>
            </a:r>
            <a:r>
              <a:rPr lang="en-US" sz="3600" dirty="0"/>
              <a:t> </a:t>
            </a:r>
            <a:r>
              <a:rPr lang="en-US" sz="3600" dirty="0" err="1"/>
              <a:t>Nabi</a:t>
            </a:r>
            <a:r>
              <a:rPr lang="en-US" sz="3600" dirty="0"/>
              <a:t> </a:t>
            </a:r>
            <a:r>
              <a:rPr lang="en-US" sz="3600" dirty="0" err="1"/>
              <a:t>tetap</a:t>
            </a:r>
            <a:r>
              <a:rPr lang="en-US" sz="3600" dirty="0"/>
              <a:t> </a:t>
            </a:r>
            <a:r>
              <a:rPr lang="en-US" sz="3600" dirty="0" err="1"/>
              <a:t>mendengarkannya</a:t>
            </a:r>
            <a:r>
              <a:rPr lang="en-US" sz="3600" dirty="0"/>
              <a:t> </a:t>
            </a:r>
            <a:r>
              <a:rPr lang="en-US" sz="3600" dirty="0" err="1"/>
              <a:t>sebelum</a:t>
            </a:r>
            <a:r>
              <a:rPr lang="en-US" sz="3600" dirty="0"/>
              <a:t> </a:t>
            </a:r>
            <a:r>
              <a:rPr lang="en-US" sz="3600" dirty="0" err="1"/>
              <a:t>membaca</a:t>
            </a:r>
            <a:r>
              <a:rPr lang="en-US" sz="3600" dirty="0"/>
              <a:t> </a:t>
            </a:r>
            <a:r>
              <a:rPr lang="en-US" sz="3600" dirty="0" err="1"/>
              <a:t>ayat</a:t>
            </a:r>
            <a:r>
              <a:rPr lang="en-US" sz="3600" dirty="0"/>
              <a:t> Quran surah </a:t>
            </a:r>
            <a:r>
              <a:rPr lang="en-US" sz="3600" dirty="0" err="1"/>
              <a:t>Fussilat</a:t>
            </a:r>
            <a:r>
              <a:rPr lang="en-US" sz="3600" dirty="0"/>
              <a:t> </a:t>
            </a:r>
            <a:r>
              <a:rPr lang="en-US" sz="3600" dirty="0" err="1"/>
              <a:t>ayat</a:t>
            </a:r>
            <a:r>
              <a:rPr lang="en-US" sz="3600" dirty="0"/>
              <a:t> 1-3 </a:t>
            </a:r>
            <a:r>
              <a:rPr lang="en-US" sz="3600" dirty="0" err="1"/>
              <a:t>kepada</a:t>
            </a:r>
            <a:r>
              <a:rPr lang="en-US" sz="3600" dirty="0"/>
              <a:t> </a:t>
            </a:r>
            <a:r>
              <a:rPr lang="en-US" sz="3600" dirty="0" err="1"/>
              <a:t>Utbah</a:t>
            </a:r>
            <a:r>
              <a:rPr lang="en-US" sz="3600" dirty="0"/>
              <a:t> :- </a:t>
            </a:r>
            <a:endParaRPr lang="en-US" sz="3600" dirty="0" smtClean="0"/>
          </a:p>
          <a:p>
            <a:pPr marL="82296" lvl="0" indent="0" algn="ctr">
              <a:buNone/>
            </a:pPr>
            <a:endParaRPr lang="en-US" sz="3400" dirty="0" smtClean="0"/>
          </a:p>
          <a:p>
            <a:pPr marL="82296" lvl="0" indent="0">
              <a:buNone/>
            </a:pPr>
            <a:endParaRPr lang="en-SG" dirty="0" smtClean="0"/>
          </a:p>
        </p:txBody>
      </p:sp>
    </p:spTree>
    <p:extLst>
      <p:ext uri="{BB962C8B-B14F-4D97-AF65-F5344CB8AC3E}">
        <p14:creationId xmlns:p14="http://schemas.microsoft.com/office/powerpoint/2010/main" val="19758585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548680"/>
            <a:ext cx="8610160" cy="5699720"/>
          </a:xfrm>
        </p:spPr>
        <p:txBody>
          <a:bodyPr/>
          <a:lstStyle/>
          <a:p>
            <a:pPr marL="82296" lvl="0" indent="0" algn="ctr" rtl="1">
              <a:buNone/>
            </a:pPr>
            <a:r>
              <a:rPr lang="x-none" sz="6000">
                <a:solidFill>
                  <a:srgbClr val="FFFF00"/>
                </a:solidFill>
                <a:effectLst/>
                <a:latin typeface="Traditional Arabic" panose="02020603050405020304" pitchFamily="18" charset="-78"/>
                <a:cs typeface="Traditional Arabic" panose="02020603050405020304" pitchFamily="18" charset="-78"/>
              </a:rPr>
              <a:t>حم</a:t>
            </a:r>
            <a:r>
              <a:rPr lang="en-US" sz="6000" dirty="0">
                <a:solidFill>
                  <a:srgbClr val="FFFF00"/>
                </a:solidFill>
                <a:effectLst/>
                <a:latin typeface="Traditional Arabic" panose="02020603050405020304" pitchFamily="18" charset="-78"/>
                <a:cs typeface="Traditional Arabic" panose="02020603050405020304" pitchFamily="18" charset="-78"/>
              </a:rPr>
              <a:t>  </a:t>
            </a:r>
            <a:r>
              <a:rPr lang="x-none" sz="6000">
                <a:solidFill>
                  <a:srgbClr val="FFFF00"/>
                </a:solidFill>
                <a:effectLst/>
                <a:latin typeface="Traditional Arabic" panose="02020603050405020304" pitchFamily="18" charset="-78"/>
                <a:cs typeface="Traditional Arabic" panose="02020603050405020304" pitchFamily="18" charset="-78"/>
              </a:rPr>
              <a:t>تَنْزِيلٌ مِنَ الرَّحْمَٰنِ الرَّحِيم</a:t>
            </a:r>
            <a:r>
              <a:rPr lang="en-US" sz="6000" dirty="0">
                <a:solidFill>
                  <a:srgbClr val="FFFF00"/>
                </a:solidFill>
                <a:effectLst/>
                <a:latin typeface="Traditional Arabic" panose="02020603050405020304" pitchFamily="18" charset="-78"/>
                <a:cs typeface="Traditional Arabic" panose="02020603050405020304" pitchFamily="18" charset="-78"/>
              </a:rPr>
              <a:t> </a:t>
            </a:r>
            <a:r>
              <a:rPr lang="x-none" sz="6000">
                <a:solidFill>
                  <a:srgbClr val="FFFF00"/>
                </a:solidFill>
                <a:effectLst/>
                <a:latin typeface="Traditional Arabic" panose="02020603050405020304" pitchFamily="18" charset="-78"/>
                <a:cs typeface="Traditional Arabic" panose="02020603050405020304" pitchFamily="18" charset="-78"/>
              </a:rPr>
              <a:t>كِتَابٌ فُصِّلَتْ آيَاتُهُ قُرْآنًا عَرَبِيًّا</a:t>
            </a:r>
            <a:r>
              <a:rPr lang="en-US" sz="6000" dirty="0">
                <a:solidFill>
                  <a:srgbClr val="FFFF00"/>
                </a:solidFill>
                <a:effectLst/>
                <a:latin typeface="Traditional Arabic" panose="02020603050405020304" pitchFamily="18" charset="-78"/>
                <a:cs typeface="Traditional Arabic" panose="02020603050405020304" pitchFamily="18" charset="-78"/>
              </a:rPr>
              <a:t> </a:t>
            </a:r>
            <a:r>
              <a:rPr lang="x-none" sz="6000">
                <a:solidFill>
                  <a:srgbClr val="FFFF00"/>
                </a:solidFill>
                <a:effectLst/>
                <a:latin typeface="Traditional Arabic" panose="02020603050405020304" pitchFamily="18" charset="-78"/>
                <a:cs typeface="Traditional Arabic" panose="02020603050405020304" pitchFamily="18" charset="-78"/>
              </a:rPr>
              <a:t>لِقَوْمٍ يَعْلَمُون</a:t>
            </a:r>
            <a:endParaRPr lang="en-US" sz="6000" dirty="0">
              <a:solidFill>
                <a:srgbClr val="FFFF00"/>
              </a:solidFill>
              <a:effectLst/>
              <a:latin typeface="Traditional Arabic" panose="02020603050405020304" pitchFamily="18" charset="-78"/>
              <a:cs typeface="Traditional Arabic" panose="02020603050405020304" pitchFamily="18" charset="-78"/>
            </a:endParaRPr>
          </a:p>
          <a:p>
            <a:pPr marL="82296" indent="0" algn="ctr">
              <a:buNone/>
            </a:pPr>
            <a:endParaRPr lang="en-US" sz="1200" i="1" dirty="0"/>
          </a:p>
          <a:p>
            <a:pPr marL="82296" indent="0" algn="ctr">
              <a:buNone/>
            </a:pPr>
            <a:r>
              <a:rPr lang="en-US" sz="2800" i="1" dirty="0"/>
              <a:t>“</a:t>
            </a:r>
            <a:r>
              <a:rPr lang="en-US" sz="2800" i="1" dirty="0" err="1"/>
              <a:t>Haa</a:t>
            </a:r>
            <a:r>
              <a:rPr lang="en-US" sz="2800" i="1" dirty="0"/>
              <a:t>, </a:t>
            </a:r>
            <a:r>
              <a:rPr lang="en-US" sz="2800" i="1" dirty="0" err="1"/>
              <a:t>Miim</a:t>
            </a:r>
            <a:r>
              <a:rPr lang="x-none" sz="2800" i="1"/>
              <a:t>  </a:t>
            </a:r>
            <a:r>
              <a:rPr lang="en-US" sz="2800" i="1" dirty="0" err="1"/>
              <a:t>Turunnya</a:t>
            </a:r>
            <a:r>
              <a:rPr lang="en-US" sz="2800" i="1" dirty="0"/>
              <a:t> </a:t>
            </a:r>
            <a:r>
              <a:rPr lang="en-US" sz="2800" i="1" dirty="0" err="1"/>
              <a:t>Kitab</a:t>
            </a:r>
            <a:r>
              <a:rPr lang="en-US" sz="2800" i="1" dirty="0"/>
              <a:t> </a:t>
            </a:r>
            <a:r>
              <a:rPr lang="en-US" sz="2800" i="1" dirty="0" err="1"/>
              <a:t>ini</a:t>
            </a:r>
            <a:r>
              <a:rPr lang="en-US" sz="2800" i="1" dirty="0"/>
              <a:t> </a:t>
            </a:r>
            <a:r>
              <a:rPr lang="en-US" sz="2800" i="1" dirty="0" err="1"/>
              <a:t>dari</a:t>
            </a:r>
            <a:r>
              <a:rPr lang="en-US" sz="2800" i="1" dirty="0"/>
              <a:t> Allah Yang </a:t>
            </a:r>
            <a:r>
              <a:rPr lang="en-US" sz="2800" i="1" dirty="0" err="1"/>
              <a:t>Maha</a:t>
            </a:r>
            <a:r>
              <a:rPr lang="en-US" sz="2800" i="1" dirty="0"/>
              <a:t> </a:t>
            </a:r>
            <a:r>
              <a:rPr lang="en-US" sz="2800" i="1" dirty="0" err="1"/>
              <a:t>Pemurah</a:t>
            </a:r>
            <a:r>
              <a:rPr lang="en-US" sz="2800" i="1" dirty="0"/>
              <a:t>, </a:t>
            </a:r>
            <a:r>
              <a:rPr lang="en-US" sz="2800" i="1" dirty="0" err="1"/>
              <a:t>lagi</a:t>
            </a:r>
            <a:r>
              <a:rPr lang="en-US" sz="2800" i="1" dirty="0"/>
              <a:t> </a:t>
            </a:r>
            <a:r>
              <a:rPr lang="en-US" sz="2800" i="1" dirty="0" err="1"/>
              <a:t>Maha</a:t>
            </a:r>
            <a:r>
              <a:rPr lang="en-US" sz="2800" i="1" dirty="0"/>
              <a:t> </a:t>
            </a:r>
            <a:r>
              <a:rPr lang="en-US" sz="2800" i="1" dirty="0" err="1"/>
              <a:t>Mengasihani</a:t>
            </a:r>
            <a:r>
              <a:rPr lang="en-US" sz="2800" i="1" dirty="0"/>
              <a:t> </a:t>
            </a:r>
            <a:r>
              <a:rPr lang="en-US" sz="2800" i="1" dirty="0" err="1"/>
              <a:t>Sebuah</a:t>
            </a:r>
            <a:r>
              <a:rPr lang="en-US" sz="2800" i="1" dirty="0"/>
              <a:t> </a:t>
            </a:r>
            <a:r>
              <a:rPr lang="en-US" sz="2800" i="1" dirty="0" err="1"/>
              <a:t>Kitab</a:t>
            </a:r>
            <a:r>
              <a:rPr lang="en-US" sz="2800" i="1" dirty="0"/>
              <a:t> yang </a:t>
            </a:r>
            <a:r>
              <a:rPr lang="en-US" sz="2800" i="1" dirty="0" err="1"/>
              <a:t>dijelaskan</a:t>
            </a:r>
            <a:r>
              <a:rPr lang="en-US" sz="2800" i="1" dirty="0"/>
              <a:t> </a:t>
            </a:r>
            <a:r>
              <a:rPr lang="en-US" sz="2800" i="1" dirty="0" err="1"/>
              <a:t>ayat-ayatnya</a:t>
            </a:r>
            <a:r>
              <a:rPr lang="en-US" sz="2800" i="1" dirty="0"/>
              <a:t> </a:t>
            </a:r>
            <a:r>
              <a:rPr lang="en-US" sz="2800" i="1" dirty="0" err="1"/>
              <a:t>satu</a:t>
            </a:r>
            <a:r>
              <a:rPr lang="en-US" sz="2800" i="1" dirty="0"/>
              <a:t> </a:t>
            </a:r>
            <a:r>
              <a:rPr lang="en-US" sz="2800" i="1" dirty="0" err="1"/>
              <a:t>persatu</a:t>
            </a:r>
            <a:r>
              <a:rPr lang="en-US" sz="2800" i="1" dirty="0"/>
              <a:t>; </a:t>
            </a:r>
            <a:r>
              <a:rPr lang="en-US" sz="2800" i="1" dirty="0" err="1"/>
              <a:t>iaitu</a:t>
            </a:r>
            <a:r>
              <a:rPr lang="en-US" sz="2800" i="1" dirty="0"/>
              <a:t> Al-Quran yang </a:t>
            </a:r>
            <a:r>
              <a:rPr lang="en-US" sz="2800" i="1" dirty="0" err="1"/>
              <a:t>diturunkan</a:t>
            </a:r>
            <a:r>
              <a:rPr lang="en-US" sz="2800" i="1" dirty="0"/>
              <a:t> </a:t>
            </a:r>
            <a:r>
              <a:rPr lang="en-US" sz="2800" i="1" dirty="0" err="1"/>
              <a:t>dalam</a:t>
            </a:r>
            <a:r>
              <a:rPr lang="en-US" sz="2800" i="1" dirty="0"/>
              <a:t> </a:t>
            </a:r>
            <a:r>
              <a:rPr lang="en-US" sz="2800" i="1" dirty="0" err="1"/>
              <a:t>bahasa</a:t>
            </a:r>
            <a:r>
              <a:rPr lang="en-US" sz="2800" i="1" dirty="0"/>
              <a:t> Arab </a:t>
            </a:r>
            <a:r>
              <a:rPr lang="en-US" sz="2800" i="1" dirty="0" err="1"/>
              <a:t>bagi</a:t>
            </a:r>
            <a:r>
              <a:rPr lang="en-US" sz="2800" i="1" dirty="0"/>
              <a:t> </a:t>
            </a:r>
            <a:r>
              <a:rPr lang="en-US" sz="2800" i="1" dirty="0" err="1"/>
              <a:t>faedah</a:t>
            </a:r>
            <a:r>
              <a:rPr lang="en-US" sz="2800" i="1" dirty="0"/>
              <a:t> orang-orang yang </a:t>
            </a:r>
            <a:r>
              <a:rPr lang="en-US" sz="2800" i="1" dirty="0" err="1"/>
              <a:t>mengambil</a:t>
            </a:r>
            <a:r>
              <a:rPr lang="en-US" sz="2800" i="1" dirty="0"/>
              <a:t> </a:t>
            </a:r>
            <a:r>
              <a:rPr lang="en-US" sz="2800" i="1" dirty="0" err="1"/>
              <a:t>tahu</a:t>
            </a:r>
            <a:r>
              <a:rPr lang="en-US" sz="2800" i="1" dirty="0"/>
              <a:t> </a:t>
            </a:r>
            <a:r>
              <a:rPr lang="en-US" sz="2800" i="1" dirty="0" err="1"/>
              <a:t>dan</a:t>
            </a:r>
            <a:r>
              <a:rPr lang="en-US" sz="2800" i="1" dirty="0"/>
              <a:t> </a:t>
            </a:r>
            <a:r>
              <a:rPr lang="en-US" sz="2800" i="1" dirty="0" err="1"/>
              <a:t>memahami</a:t>
            </a:r>
            <a:r>
              <a:rPr lang="en-US" sz="2800" i="1" dirty="0"/>
              <a:t> </a:t>
            </a:r>
            <a:r>
              <a:rPr lang="en-US" sz="2800" i="1" dirty="0" err="1"/>
              <a:t>kandungannya</a:t>
            </a:r>
            <a:r>
              <a:rPr lang="en-US" sz="2800" i="1" dirty="0"/>
              <a:t>.”</a:t>
            </a:r>
            <a:endParaRPr lang="en-SG" sz="2800" dirty="0"/>
          </a:p>
          <a:p>
            <a:pPr marL="82296" lvl="0" indent="0">
              <a:buNone/>
            </a:pPr>
            <a:endParaRPr lang="en-SG" dirty="0"/>
          </a:p>
          <a:p>
            <a:pPr marL="82296" indent="0" algn="ctr">
              <a:buNone/>
            </a:pPr>
            <a:endParaRPr lang="en-US" dirty="0"/>
          </a:p>
        </p:txBody>
      </p:sp>
    </p:spTree>
    <p:extLst>
      <p:ext uri="{BB962C8B-B14F-4D97-AF65-F5344CB8AC3E}">
        <p14:creationId xmlns:p14="http://schemas.microsoft.com/office/powerpoint/2010/main" val="6820207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par>
                                <p:cTn id="8" presetID="22" presetClass="entr" presetSubtype="1"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wipe(up)">
                                      <p:cBhvr>
                                        <p:cTn id="1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9552" y="692696"/>
            <a:ext cx="8394136" cy="5555704"/>
          </a:xfrm>
        </p:spPr>
        <p:txBody>
          <a:bodyPr>
            <a:noAutofit/>
          </a:bodyPr>
          <a:lstStyle/>
          <a:p>
            <a:pPr lvl="0"/>
            <a:r>
              <a:rPr lang="en-US" b="1" u="sng" dirty="0" err="1">
                <a:solidFill>
                  <a:srgbClr val="FFFF00"/>
                </a:solidFill>
              </a:rPr>
              <a:t>Teknik</a:t>
            </a:r>
            <a:r>
              <a:rPr lang="en-US" b="1" u="sng" dirty="0">
                <a:solidFill>
                  <a:srgbClr val="FFFF00"/>
                </a:solidFill>
              </a:rPr>
              <a:t> 5: </a:t>
            </a:r>
            <a:r>
              <a:rPr lang="en-US" b="1" u="sng" dirty="0" err="1">
                <a:solidFill>
                  <a:srgbClr val="FFFF00"/>
                </a:solidFill>
                <a:effectLst/>
              </a:rPr>
              <a:t>Jika</a:t>
            </a:r>
            <a:r>
              <a:rPr lang="en-US" b="1" u="sng" dirty="0">
                <a:solidFill>
                  <a:srgbClr val="FFFF00"/>
                </a:solidFill>
                <a:effectLst/>
              </a:rPr>
              <a:t> </a:t>
            </a:r>
            <a:r>
              <a:rPr lang="en-US" b="1" u="sng" dirty="0" err="1">
                <a:solidFill>
                  <a:srgbClr val="FFFF00"/>
                </a:solidFill>
                <a:effectLst/>
              </a:rPr>
              <a:t>berdepan</a:t>
            </a:r>
            <a:r>
              <a:rPr lang="en-US" b="1" u="sng" dirty="0">
                <a:solidFill>
                  <a:srgbClr val="FFFF00"/>
                </a:solidFill>
                <a:effectLst/>
              </a:rPr>
              <a:t> </a:t>
            </a:r>
            <a:r>
              <a:rPr lang="en-US" b="1" u="sng" dirty="0" err="1">
                <a:solidFill>
                  <a:srgbClr val="FFFF00"/>
                </a:solidFill>
                <a:effectLst/>
              </a:rPr>
              <a:t>dengan</a:t>
            </a:r>
            <a:r>
              <a:rPr lang="en-US" b="1" u="sng" dirty="0">
                <a:solidFill>
                  <a:srgbClr val="FFFF00"/>
                </a:solidFill>
                <a:effectLst/>
              </a:rPr>
              <a:t> </a:t>
            </a:r>
            <a:r>
              <a:rPr lang="en-US" b="1" u="sng" dirty="0" err="1">
                <a:solidFill>
                  <a:srgbClr val="FFFF00"/>
                </a:solidFill>
                <a:effectLst/>
              </a:rPr>
              <a:t>tahanan</a:t>
            </a:r>
            <a:r>
              <a:rPr lang="en-US" b="1" u="sng" dirty="0">
                <a:solidFill>
                  <a:srgbClr val="FFFF00"/>
                </a:solidFill>
                <a:effectLst/>
              </a:rPr>
              <a:t> </a:t>
            </a:r>
            <a:r>
              <a:rPr lang="en-US" b="1" u="sng" dirty="0" err="1">
                <a:solidFill>
                  <a:srgbClr val="FFFF00"/>
                </a:solidFill>
                <a:effectLst/>
              </a:rPr>
              <a:t>yg</a:t>
            </a:r>
            <a:r>
              <a:rPr lang="en-US" b="1" u="sng" dirty="0">
                <a:solidFill>
                  <a:srgbClr val="FFFF00"/>
                </a:solidFill>
                <a:effectLst/>
              </a:rPr>
              <a:t> ‘</a:t>
            </a:r>
            <a:r>
              <a:rPr lang="en-US" b="1" u="sng" dirty="0" err="1">
                <a:solidFill>
                  <a:srgbClr val="FFFF00"/>
                </a:solidFill>
                <a:effectLst/>
              </a:rPr>
              <a:t>keras</a:t>
            </a:r>
            <a:r>
              <a:rPr lang="en-US" b="1" u="sng" dirty="0">
                <a:solidFill>
                  <a:srgbClr val="FFFF00"/>
                </a:solidFill>
                <a:effectLst/>
              </a:rPr>
              <a:t>’, </a:t>
            </a:r>
            <a:r>
              <a:rPr lang="en-US" b="1" u="sng" dirty="0" err="1">
                <a:solidFill>
                  <a:srgbClr val="FFFF00"/>
                </a:solidFill>
                <a:effectLst/>
              </a:rPr>
              <a:t>cuba</a:t>
            </a:r>
            <a:r>
              <a:rPr lang="en-US" b="1" u="sng" dirty="0">
                <a:solidFill>
                  <a:srgbClr val="FFFF00"/>
                </a:solidFill>
                <a:effectLst/>
              </a:rPr>
              <a:t> </a:t>
            </a:r>
            <a:r>
              <a:rPr lang="en-US" b="1" u="sng" dirty="0" err="1">
                <a:solidFill>
                  <a:srgbClr val="FFFF00"/>
                </a:solidFill>
                <a:effectLst/>
              </a:rPr>
              <a:t>untuk</a:t>
            </a:r>
            <a:r>
              <a:rPr lang="en-US" b="1" u="sng" dirty="0">
                <a:solidFill>
                  <a:srgbClr val="FFFF00"/>
                </a:solidFill>
                <a:effectLst/>
              </a:rPr>
              <a:t> </a:t>
            </a:r>
            <a:r>
              <a:rPr lang="en-US" b="1" u="sng" dirty="0" err="1">
                <a:solidFill>
                  <a:srgbClr val="FFFF00"/>
                </a:solidFill>
                <a:effectLst/>
              </a:rPr>
              <a:t>berasa</a:t>
            </a:r>
            <a:r>
              <a:rPr lang="en-US" b="1" u="sng" dirty="0">
                <a:solidFill>
                  <a:srgbClr val="FFFF00"/>
                </a:solidFill>
                <a:effectLst/>
              </a:rPr>
              <a:t> </a:t>
            </a:r>
            <a:r>
              <a:rPr lang="en-US" b="1" u="sng" dirty="0" err="1">
                <a:solidFill>
                  <a:srgbClr val="FFFF00"/>
                </a:solidFill>
                <a:effectLst/>
              </a:rPr>
              <a:t>tenang</a:t>
            </a:r>
            <a:r>
              <a:rPr lang="en-US" dirty="0">
                <a:solidFill>
                  <a:srgbClr val="FFFF00"/>
                </a:solidFill>
                <a:effectLst/>
              </a:rPr>
              <a:t> </a:t>
            </a:r>
            <a:r>
              <a:rPr lang="en-US" dirty="0" err="1"/>
              <a:t>dengan</a:t>
            </a:r>
            <a:r>
              <a:rPr lang="en-US" dirty="0"/>
              <a:t> </a:t>
            </a:r>
            <a:r>
              <a:rPr lang="en-US" dirty="0" err="1"/>
              <a:t>hujjah</a:t>
            </a:r>
            <a:r>
              <a:rPr lang="en-US" dirty="0"/>
              <a:t> yang </a:t>
            </a:r>
            <a:r>
              <a:rPr lang="en-US" dirty="0" err="1"/>
              <a:t>dapat</a:t>
            </a:r>
            <a:r>
              <a:rPr lang="en-US" dirty="0"/>
              <a:t> </a:t>
            </a:r>
            <a:r>
              <a:rPr lang="en-US" dirty="0" err="1"/>
              <a:t>menundukkan</a:t>
            </a:r>
            <a:r>
              <a:rPr lang="en-US" dirty="0"/>
              <a:t> </a:t>
            </a:r>
            <a:r>
              <a:rPr lang="en-US" dirty="0" err="1"/>
              <a:t>apa</a:t>
            </a:r>
            <a:r>
              <a:rPr lang="en-US" dirty="0"/>
              <a:t> </a:t>
            </a:r>
            <a:r>
              <a:rPr lang="en-US" dirty="0" err="1"/>
              <a:t>jua</a:t>
            </a:r>
            <a:r>
              <a:rPr lang="en-US" dirty="0"/>
              <a:t> </a:t>
            </a:r>
            <a:r>
              <a:rPr lang="en-US" dirty="0" err="1"/>
              <a:t>hujjah</a:t>
            </a:r>
            <a:r>
              <a:rPr lang="en-US" dirty="0"/>
              <a:t> yang lain – </a:t>
            </a:r>
            <a:r>
              <a:rPr lang="en-US" dirty="0" err="1"/>
              <a:t>Teknik</a:t>
            </a:r>
            <a:r>
              <a:rPr lang="en-US" dirty="0"/>
              <a:t> </a:t>
            </a:r>
            <a:r>
              <a:rPr lang="en-US" dirty="0" err="1"/>
              <a:t>ini</a:t>
            </a:r>
            <a:r>
              <a:rPr lang="en-US" dirty="0"/>
              <a:t> </a:t>
            </a:r>
            <a:r>
              <a:rPr lang="en-US" dirty="0" err="1"/>
              <a:t>dapat</a:t>
            </a:r>
            <a:r>
              <a:rPr lang="en-US" dirty="0"/>
              <a:t> </a:t>
            </a:r>
            <a:r>
              <a:rPr lang="en-US" dirty="0" err="1"/>
              <a:t>kita</a:t>
            </a:r>
            <a:r>
              <a:rPr lang="en-US" dirty="0"/>
              <a:t> </a:t>
            </a:r>
            <a:r>
              <a:rPr lang="en-US" dirty="0" err="1"/>
              <a:t>ambilkan</a:t>
            </a:r>
            <a:r>
              <a:rPr lang="en-US" dirty="0"/>
              <a:t> </a:t>
            </a:r>
            <a:r>
              <a:rPr lang="en-US" dirty="0" err="1"/>
              <a:t>contoh</a:t>
            </a:r>
            <a:r>
              <a:rPr lang="en-US" dirty="0"/>
              <a:t> </a:t>
            </a:r>
            <a:r>
              <a:rPr lang="en-US" dirty="0" err="1"/>
              <a:t>dari</a:t>
            </a:r>
            <a:r>
              <a:rPr lang="en-US" dirty="0"/>
              <a:t> al-Quran </a:t>
            </a:r>
            <a:r>
              <a:rPr lang="en-US" dirty="0" err="1"/>
              <a:t>bila</a:t>
            </a:r>
            <a:r>
              <a:rPr lang="en-US" dirty="0"/>
              <a:t> </a:t>
            </a:r>
            <a:r>
              <a:rPr lang="en-US" dirty="0" err="1"/>
              <a:t>mengisahkan</a:t>
            </a:r>
            <a:r>
              <a:rPr lang="en-US" dirty="0"/>
              <a:t> </a:t>
            </a:r>
            <a:r>
              <a:rPr lang="en-US" dirty="0" err="1"/>
              <a:t>kisah</a:t>
            </a:r>
            <a:r>
              <a:rPr lang="en-US" dirty="0"/>
              <a:t> </a:t>
            </a:r>
            <a:r>
              <a:rPr lang="en-US" dirty="0" err="1"/>
              <a:t>Nabi</a:t>
            </a:r>
            <a:r>
              <a:rPr lang="en-US" dirty="0"/>
              <a:t> Ibrahim </a:t>
            </a:r>
            <a:r>
              <a:rPr lang="en-US" dirty="0" err="1"/>
              <a:t>a.s</a:t>
            </a:r>
            <a:r>
              <a:rPr lang="en-US" dirty="0"/>
              <a:t>.  </a:t>
            </a:r>
            <a:r>
              <a:rPr lang="en-US" dirty="0" err="1"/>
              <a:t>ketika</a:t>
            </a:r>
            <a:r>
              <a:rPr lang="en-US" dirty="0"/>
              <a:t> </a:t>
            </a:r>
            <a:r>
              <a:rPr lang="en-US" dirty="0" err="1"/>
              <a:t>berhadapan</a:t>
            </a:r>
            <a:r>
              <a:rPr lang="en-US" dirty="0"/>
              <a:t> </a:t>
            </a:r>
            <a:r>
              <a:rPr lang="en-US" dirty="0" err="1"/>
              <a:t>dengan</a:t>
            </a:r>
            <a:r>
              <a:rPr lang="en-US" dirty="0"/>
              <a:t> </a:t>
            </a:r>
            <a:r>
              <a:rPr lang="en-US" dirty="0" err="1"/>
              <a:t>Numrud</a:t>
            </a:r>
            <a:r>
              <a:rPr lang="en-US" dirty="0"/>
              <a:t>. Allah </a:t>
            </a:r>
            <a:r>
              <a:rPr lang="en-US" dirty="0" err="1"/>
              <a:t>s.w.t</a:t>
            </a:r>
            <a:r>
              <a:rPr lang="en-US" dirty="0"/>
              <a:t>. </a:t>
            </a:r>
            <a:r>
              <a:rPr lang="en-US" dirty="0" err="1"/>
              <a:t>berfirman</a:t>
            </a:r>
            <a:r>
              <a:rPr lang="en-US" dirty="0"/>
              <a:t> </a:t>
            </a:r>
            <a:r>
              <a:rPr lang="en-US" dirty="0" err="1"/>
              <a:t>dalam</a:t>
            </a:r>
            <a:r>
              <a:rPr lang="en-US" dirty="0"/>
              <a:t> surah al-</a:t>
            </a:r>
            <a:r>
              <a:rPr lang="en-US" dirty="0" err="1"/>
              <a:t>Baqarah</a:t>
            </a:r>
            <a:r>
              <a:rPr lang="en-US" dirty="0"/>
              <a:t> </a:t>
            </a:r>
            <a:r>
              <a:rPr lang="en-US" dirty="0" err="1"/>
              <a:t>ayat</a:t>
            </a:r>
            <a:r>
              <a:rPr lang="en-US" dirty="0"/>
              <a:t> 258 :</a:t>
            </a:r>
            <a:r>
              <a:rPr lang="en-US" dirty="0" smtClean="0"/>
              <a:t>-</a:t>
            </a:r>
          </a:p>
          <a:p>
            <a:pPr marL="82296" lvl="0" indent="0">
              <a:buNone/>
            </a:pPr>
            <a:endParaRPr lang="en-US" sz="1800" dirty="0" smtClean="0"/>
          </a:p>
        </p:txBody>
      </p:sp>
    </p:spTree>
    <p:extLst>
      <p:ext uri="{BB962C8B-B14F-4D97-AF65-F5344CB8AC3E}">
        <p14:creationId xmlns:p14="http://schemas.microsoft.com/office/powerpoint/2010/main" val="27713127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692696"/>
            <a:ext cx="8610160" cy="5555704"/>
          </a:xfrm>
        </p:spPr>
        <p:txBody>
          <a:bodyPr>
            <a:normAutofit fontScale="40000" lnSpcReduction="20000"/>
          </a:bodyPr>
          <a:lstStyle/>
          <a:p>
            <a:pPr marL="82296" indent="0" algn="ctr" rtl="1">
              <a:buNone/>
            </a:pPr>
            <a:r>
              <a:rPr lang="ar-QA" sz="10000" dirty="0">
                <a:solidFill>
                  <a:srgbClr val="FFFF00"/>
                </a:solidFill>
                <a:effectLst/>
                <a:latin typeface="Traditional Arabic" panose="02020603050405020304" pitchFamily="18" charset="-78"/>
                <a:cs typeface="Traditional Arabic" panose="02020603050405020304" pitchFamily="18" charset="-78"/>
              </a:rPr>
              <a:t>أَلَمْ تَرَ إِلَى الَّذِي حَاجَّ إِبْرَاهِيمَ فِي رَبِّهِ أَنْ آتَاهُ اللهُ الْمُلْكَ إِذْ قَالَ إِبْرَاهِيمُ رَبِّيَ الَّذِي يُحْيِي وَيُمِيتُ قَالَ أَنَا أُحْيِي وَأُمِيتُ ۖ قَالَ إِبْرَاهِيمُ فَإِنَّ اللهَ يَأْتِي بِالشَّمْسِ مِنَ الْمَشْرِقِ فَأْتِ بِهَا مِنَ الْمَغْرِبِ فَبُهِتَ الَّذِي كَفَر وَاللهُ لَا يَهْدِي الْقَوْمَ الظَّالِمِينََ </a:t>
            </a:r>
            <a:r>
              <a:rPr lang="ar-QA" sz="10000" dirty="0" smtClean="0">
                <a:solidFill>
                  <a:srgbClr val="FFFF00"/>
                </a:solidFill>
                <a:effectLst/>
                <a:latin typeface="Traditional Arabic" panose="02020603050405020304" pitchFamily="18" charset="-78"/>
                <a:cs typeface="Traditional Arabic" panose="02020603050405020304" pitchFamily="18" charset="-78"/>
              </a:rPr>
              <a:t>ۗ</a:t>
            </a:r>
            <a:endParaRPr lang="ar-QA" sz="10000" dirty="0">
              <a:solidFill>
                <a:srgbClr val="FFFF00"/>
              </a:solidFill>
              <a:effectLst/>
              <a:latin typeface="Traditional Arabic" panose="02020603050405020304" pitchFamily="18" charset="-78"/>
              <a:cs typeface="Traditional Arabic" panose="02020603050405020304" pitchFamily="18" charset="-78"/>
            </a:endParaRPr>
          </a:p>
          <a:p>
            <a:pPr marL="82296" indent="0" algn="ctr" rtl="1">
              <a:buNone/>
            </a:pPr>
            <a:endParaRPr lang="ar-QA" dirty="0"/>
          </a:p>
          <a:p>
            <a:pPr marL="82296" indent="0" algn="ctr">
              <a:buNone/>
            </a:pPr>
            <a:r>
              <a:rPr lang="ar-QA" sz="5100" i="1" dirty="0"/>
              <a:t>“</a:t>
            </a:r>
            <a:r>
              <a:rPr lang="en-US" sz="5100" i="1" dirty="0" err="1"/>
              <a:t>Tidakkah</a:t>
            </a:r>
            <a:r>
              <a:rPr lang="en-US" sz="5100" i="1" dirty="0"/>
              <a:t> </a:t>
            </a:r>
            <a:r>
              <a:rPr lang="en-US" sz="5100" i="1" dirty="0" err="1"/>
              <a:t>engkau</a:t>
            </a:r>
            <a:r>
              <a:rPr lang="en-US" sz="5100" i="1" dirty="0"/>
              <a:t> (</a:t>
            </a:r>
            <a:r>
              <a:rPr lang="en-US" sz="5100" i="1" dirty="0" err="1"/>
              <a:t>pelik</a:t>
            </a:r>
            <a:r>
              <a:rPr lang="en-US" sz="5100" i="1" dirty="0"/>
              <a:t>) </a:t>
            </a:r>
            <a:r>
              <a:rPr lang="en-US" sz="5100" i="1" dirty="0" err="1"/>
              <a:t>memikirkan</a:t>
            </a:r>
            <a:r>
              <a:rPr lang="en-US" sz="5100" i="1" dirty="0"/>
              <a:t> (</a:t>
            </a:r>
            <a:r>
              <a:rPr lang="en-US" sz="5100" i="1" dirty="0" err="1"/>
              <a:t>wahai</a:t>
            </a:r>
            <a:r>
              <a:rPr lang="en-US" sz="5100" i="1" dirty="0"/>
              <a:t> Muhammad) </a:t>
            </a:r>
            <a:r>
              <a:rPr lang="en-US" sz="5100" i="1" dirty="0" err="1"/>
              <a:t>tentang</a:t>
            </a:r>
            <a:r>
              <a:rPr lang="en-US" sz="5100" i="1" dirty="0"/>
              <a:t> orang yang </a:t>
            </a:r>
            <a:r>
              <a:rPr lang="en-US" sz="5100" i="1" dirty="0" err="1"/>
              <a:t>berhujah</a:t>
            </a:r>
            <a:r>
              <a:rPr lang="en-US" sz="5100" i="1" dirty="0"/>
              <a:t> </a:t>
            </a:r>
            <a:r>
              <a:rPr lang="en-US" sz="5100" i="1" dirty="0" err="1"/>
              <a:t>membantah</a:t>
            </a:r>
            <a:r>
              <a:rPr lang="en-US" sz="5100" i="1" dirty="0"/>
              <a:t> </a:t>
            </a:r>
            <a:r>
              <a:rPr lang="en-US" sz="5100" i="1" dirty="0" err="1"/>
              <a:t>Nabi</a:t>
            </a:r>
            <a:r>
              <a:rPr lang="en-US" sz="5100" i="1" dirty="0"/>
              <a:t> Ibrahim (</a:t>
            </a:r>
            <a:r>
              <a:rPr lang="en-US" sz="5100" i="1" dirty="0" err="1"/>
              <a:t>dengan</a:t>
            </a:r>
            <a:r>
              <a:rPr lang="en-US" sz="5100" i="1" dirty="0"/>
              <a:t> </a:t>
            </a:r>
            <a:r>
              <a:rPr lang="en-US" sz="5100" i="1" dirty="0" err="1"/>
              <a:t>sombongnya</a:t>
            </a:r>
            <a:r>
              <a:rPr lang="en-US" sz="5100" i="1" dirty="0"/>
              <a:t>) </a:t>
            </a:r>
            <a:r>
              <a:rPr lang="en-US" sz="5100" i="1" dirty="0" err="1"/>
              <a:t>mengenai</a:t>
            </a:r>
            <a:r>
              <a:rPr lang="en-US" sz="5100" i="1" dirty="0"/>
              <a:t> </a:t>
            </a:r>
            <a:r>
              <a:rPr lang="en-US" sz="5100" i="1" dirty="0" err="1"/>
              <a:t>Tuhannya</a:t>
            </a:r>
            <a:r>
              <a:rPr lang="en-US" sz="5100" i="1" dirty="0"/>
              <a:t>, </a:t>
            </a:r>
            <a:r>
              <a:rPr lang="en-US" sz="5100" i="1" dirty="0" err="1"/>
              <a:t>kerana</a:t>
            </a:r>
            <a:r>
              <a:rPr lang="en-US" sz="5100" i="1" dirty="0"/>
              <a:t> Allah </a:t>
            </a:r>
            <a:r>
              <a:rPr lang="en-US" sz="5100" i="1" dirty="0" err="1"/>
              <a:t>memberikan</a:t>
            </a:r>
            <a:r>
              <a:rPr lang="en-US" sz="5100" i="1" dirty="0"/>
              <a:t> orang </a:t>
            </a:r>
            <a:r>
              <a:rPr lang="en-US" sz="5100" i="1" dirty="0" err="1"/>
              <a:t>itu</a:t>
            </a:r>
            <a:r>
              <a:rPr lang="en-US" sz="5100" i="1" dirty="0"/>
              <a:t> </a:t>
            </a:r>
            <a:r>
              <a:rPr lang="en-US" sz="5100" i="1" dirty="0" err="1"/>
              <a:t>kuasa</a:t>
            </a:r>
            <a:r>
              <a:rPr lang="en-US" sz="5100" i="1" dirty="0"/>
              <a:t> </a:t>
            </a:r>
            <a:r>
              <a:rPr lang="en-US" sz="5100" i="1" dirty="0" err="1"/>
              <a:t>pemerintahan</a:t>
            </a:r>
            <a:r>
              <a:rPr lang="en-US" sz="5100" i="1" dirty="0"/>
              <a:t>? </a:t>
            </a:r>
            <a:r>
              <a:rPr lang="en-US" sz="5100" i="1" dirty="0" err="1"/>
              <a:t>Ketika</a:t>
            </a:r>
            <a:r>
              <a:rPr lang="en-US" sz="5100" i="1" dirty="0"/>
              <a:t> </a:t>
            </a:r>
            <a:r>
              <a:rPr lang="en-US" sz="5100" i="1" dirty="0" err="1"/>
              <a:t>Nabi</a:t>
            </a:r>
            <a:r>
              <a:rPr lang="en-US" sz="5100" i="1" dirty="0"/>
              <a:t> Ibrahim </a:t>
            </a:r>
            <a:r>
              <a:rPr lang="en-US" sz="5100" i="1" dirty="0" err="1"/>
              <a:t>berkata</a:t>
            </a:r>
            <a:r>
              <a:rPr lang="en-US" sz="5100" i="1" dirty="0"/>
              <a:t>: </a:t>
            </a:r>
            <a:r>
              <a:rPr lang="en-US" sz="5100" i="1" dirty="0" err="1"/>
              <a:t>Tuhanku</a:t>
            </a:r>
            <a:r>
              <a:rPr lang="en-US" sz="5100" i="1" dirty="0"/>
              <a:t> </a:t>
            </a:r>
            <a:r>
              <a:rPr lang="en-US" sz="5100" i="1" dirty="0" err="1"/>
              <a:t>ialah</a:t>
            </a:r>
            <a:r>
              <a:rPr lang="en-US" sz="5100" i="1" dirty="0"/>
              <a:t> Yang </a:t>
            </a:r>
            <a:r>
              <a:rPr lang="en-US" sz="5100" i="1" dirty="0" err="1"/>
              <a:t>menghidupkan</a:t>
            </a:r>
            <a:r>
              <a:rPr lang="en-US" sz="5100" i="1" dirty="0"/>
              <a:t> </a:t>
            </a:r>
            <a:r>
              <a:rPr lang="en-US" sz="5100" i="1" dirty="0" err="1"/>
              <a:t>dan</a:t>
            </a:r>
            <a:r>
              <a:rPr lang="en-US" sz="5100" i="1" dirty="0"/>
              <a:t> Yang </a:t>
            </a:r>
            <a:r>
              <a:rPr lang="en-US" sz="5100" i="1" dirty="0" err="1"/>
              <a:t>mematikan</a:t>
            </a:r>
            <a:r>
              <a:rPr lang="en-US" sz="5100" i="1" dirty="0"/>
              <a:t>. </a:t>
            </a:r>
            <a:r>
              <a:rPr lang="en-US" sz="5100" i="1" dirty="0" err="1"/>
              <a:t>Dia</a:t>
            </a:r>
            <a:r>
              <a:rPr lang="en-US" sz="5100" i="1" dirty="0"/>
              <a:t> </a:t>
            </a:r>
            <a:r>
              <a:rPr lang="en-US" sz="5100" i="1" dirty="0" err="1"/>
              <a:t>menjawab</a:t>
            </a:r>
            <a:r>
              <a:rPr lang="en-US" sz="5100" i="1" dirty="0"/>
              <a:t>: </a:t>
            </a:r>
            <a:r>
              <a:rPr lang="en-US" sz="5100" i="1" dirty="0" err="1"/>
              <a:t>Aku</a:t>
            </a:r>
            <a:r>
              <a:rPr lang="en-US" sz="5100" i="1" dirty="0"/>
              <a:t> juga </a:t>
            </a:r>
            <a:r>
              <a:rPr lang="en-US" sz="5100" i="1" dirty="0" err="1"/>
              <a:t>boleh</a:t>
            </a:r>
            <a:r>
              <a:rPr lang="en-US" sz="5100" i="1" dirty="0"/>
              <a:t> </a:t>
            </a:r>
            <a:r>
              <a:rPr lang="en-US" sz="5100" i="1" dirty="0" err="1"/>
              <a:t>menghidupkan</a:t>
            </a:r>
            <a:r>
              <a:rPr lang="en-US" sz="5100" i="1" dirty="0"/>
              <a:t> </a:t>
            </a:r>
            <a:r>
              <a:rPr lang="en-US" sz="5100" i="1" dirty="0" err="1"/>
              <a:t>dan</a:t>
            </a:r>
            <a:r>
              <a:rPr lang="en-US" sz="5100" i="1" dirty="0"/>
              <a:t> </a:t>
            </a:r>
            <a:r>
              <a:rPr lang="en-US" sz="5100" i="1" dirty="0" err="1"/>
              <a:t>mematikan</a:t>
            </a:r>
            <a:r>
              <a:rPr lang="en-US" sz="5100" i="1" dirty="0"/>
              <a:t>. </a:t>
            </a:r>
            <a:r>
              <a:rPr lang="en-US" sz="5100" i="1" dirty="0" err="1"/>
              <a:t>Nabi</a:t>
            </a:r>
            <a:r>
              <a:rPr lang="en-US" sz="5100" i="1" dirty="0"/>
              <a:t> Ibrahim </a:t>
            </a:r>
            <a:r>
              <a:rPr lang="en-US" sz="5100" i="1" dirty="0" err="1"/>
              <a:t>berkata</a:t>
            </a:r>
            <a:r>
              <a:rPr lang="en-US" sz="5100" i="1" dirty="0"/>
              <a:t> </a:t>
            </a:r>
            <a:r>
              <a:rPr lang="en-US" sz="5100" i="1" dirty="0" err="1"/>
              <a:t>lagi</a:t>
            </a:r>
            <a:r>
              <a:rPr lang="en-US" sz="5100" i="1" dirty="0"/>
              <a:t>: </a:t>
            </a:r>
            <a:r>
              <a:rPr lang="en-US" sz="5100" i="1" dirty="0" err="1"/>
              <a:t>Sesungguhnya</a:t>
            </a:r>
            <a:r>
              <a:rPr lang="en-US" sz="5100" i="1" dirty="0"/>
              <a:t> Allah </a:t>
            </a:r>
            <a:r>
              <a:rPr lang="en-US" sz="5100" i="1" dirty="0" err="1"/>
              <a:t>menerbitkan</a:t>
            </a:r>
            <a:r>
              <a:rPr lang="en-US" sz="5100" i="1" dirty="0"/>
              <a:t> </a:t>
            </a:r>
            <a:r>
              <a:rPr lang="en-US" sz="5100" i="1" dirty="0" err="1"/>
              <a:t>matahari</a:t>
            </a:r>
            <a:r>
              <a:rPr lang="en-US" sz="5100" i="1" dirty="0"/>
              <a:t> </a:t>
            </a:r>
            <a:r>
              <a:rPr lang="en-US" sz="5100" i="1" dirty="0" err="1"/>
              <a:t>dari</a:t>
            </a:r>
            <a:r>
              <a:rPr lang="en-US" sz="5100" i="1" dirty="0"/>
              <a:t> </a:t>
            </a:r>
            <a:r>
              <a:rPr lang="en-US" sz="5100" i="1" dirty="0" err="1"/>
              <a:t>timur</a:t>
            </a:r>
            <a:r>
              <a:rPr lang="en-US" sz="5100" i="1" dirty="0"/>
              <a:t>, </a:t>
            </a:r>
            <a:r>
              <a:rPr lang="en-US" sz="5100" i="1" dirty="0" err="1"/>
              <a:t>oleh</a:t>
            </a:r>
            <a:r>
              <a:rPr lang="en-US" sz="5100" i="1" dirty="0"/>
              <a:t> </a:t>
            </a:r>
            <a:r>
              <a:rPr lang="en-US" sz="5100" i="1" dirty="0" err="1"/>
              <a:t>itu</a:t>
            </a:r>
            <a:r>
              <a:rPr lang="en-US" sz="5100" i="1" dirty="0"/>
              <a:t> </a:t>
            </a:r>
            <a:r>
              <a:rPr lang="en-US" sz="5100" i="1" dirty="0" err="1"/>
              <a:t>terbitkanlah</a:t>
            </a:r>
            <a:r>
              <a:rPr lang="en-US" sz="5100" i="1" dirty="0"/>
              <a:t> </a:t>
            </a:r>
            <a:r>
              <a:rPr lang="en-US" sz="5100" i="1" dirty="0" err="1"/>
              <a:t>ia</a:t>
            </a:r>
            <a:r>
              <a:rPr lang="en-US" sz="5100" i="1" dirty="0"/>
              <a:t> </a:t>
            </a:r>
            <a:r>
              <a:rPr lang="en-US" sz="5100" i="1" dirty="0" err="1"/>
              <a:t>dari</a:t>
            </a:r>
            <a:r>
              <a:rPr lang="en-US" sz="5100" i="1" dirty="0"/>
              <a:t> </a:t>
            </a:r>
            <a:r>
              <a:rPr lang="en-US" sz="5100" i="1" dirty="0" err="1"/>
              <a:t>barat</a:t>
            </a:r>
            <a:r>
              <a:rPr lang="en-US" sz="5100" i="1" dirty="0"/>
              <a:t>? </a:t>
            </a:r>
            <a:r>
              <a:rPr lang="en-US" sz="5100" i="1" dirty="0" err="1"/>
              <a:t>Maka</a:t>
            </a:r>
            <a:r>
              <a:rPr lang="en-US" sz="5100" i="1" dirty="0"/>
              <a:t> </a:t>
            </a:r>
            <a:r>
              <a:rPr lang="en-US" sz="5100" i="1" dirty="0" err="1"/>
              <a:t>tercenganglah</a:t>
            </a:r>
            <a:r>
              <a:rPr lang="en-US" sz="5100" i="1" dirty="0"/>
              <a:t> orang yang </a:t>
            </a:r>
            <a:r>
              <a:rPr lang="en-US" sz="5100" i="1" dirty="0" err="1"/>
              <a:t>kafir</a:t>
            </a:r>
            <a:r>
              <a:rPr lang="en-US" sz="5100" i="1" dirty="0"/>
              <a:t> </a:t>
            </a:r>
            <a:r>
              <a:rPr lang="en-US" sz="5100" i="1" dirty="0" err="1"/>
              <a:t>itu</a:t>
            </a:r>
            <a:r>
              <a:rPr lang="en-US" sz="5100" i="1" dirty="0"/>
              <a:t> (</a:t>
            </a:r>
            <a:r>
              <a:rPr lang="en-US" sz="5100" i="1" dirty="0" err="1"/>
              <a:t>lalu</a:t>
            </a:r>
            <a:r>
              <a:rPr lang="en-US" sz="5100" i="1" dirty="0"/>
              <a:t> </a:t>
            </a:r>
            <a:r>
              <a:rPr lang="en-US" sz="5100" i="1" dirty="0" err="1"/>
              <a:t>diam</a:t>
            </a:r>
            <a:r>
              <a:rPr lang="en-US" sz="5100" i="1" dirty="0"/>
              <a:t> </a:t>
            </a:r>
            <a:r>
              <a:rPr lang="en-US" sz="5100" i="1" dirty="0" err="1"/>
              <a:t>membisu</a:t>
            </a:r>
            <a:r>
              <a:rPr lang="en-US" sz="5100" i="1" dirty="0"/>
              <a:t>) </a:t>
            </a:r>
            <a:r>
              <a:rPr lang="en-US" sz="5100" i="1" dirty="0" err="1"/>
              <a:t>dan</a:t>
            </a:r>
            <a:r>
              <a:rPr lang="en-US" sz="5100" i="1" dirty="0"/>
              <a:t> (</a:t>
            </a:r>
            <a:r>
              <a:rPr lang="en-US" sz="5100" i="1" dirty="0" err="1"/>
              <a:t>ingatlah</a:t>
            </a:r>
            <a:r>
              <a:rPr lang="en-US" sz="5100" i="1" dirty="0"/>
              <a:t>), Allah </a:t>
            </a:r>
            <a:r>
              <a:rPr lang="en-US" sz="5100" i="1" dirty="0" err="1"/>
              <a:t>tidak</a:t>
            </a:r>
            <a:r>
              <a:rPr lang="en-US" sz="5100" i="1" dirty="0"/>
              <a:t> </a:t>
            </a:r>
            <a:r>
              <a:rPr lang="en-US" sz="5100" i="1" dirty="0" err="1"/>
              <a:t>akan</a:t>
            </a:r>
            <a:r>
              <a:rPr lang="en-US" sz="5100" i="1" dirty="0"/>
              <a:t> </a:t>
            </a:r>
            <a:r>
              <a:rPr lang="en-US" sz="5100" i="1" dirty="0" err="1"/>
              <a:t>memberikan</a:t>
            </a:r>
            <a:r>
              <a:rPr lang="en-US" sz="5100" i="1" dirty="0"/>
              <a:t> </a:t>
            </a:r>
            <a:r>
              <a:rPr lang="en-US" sz="5100" i="1" dirty="0" err="1"/>
              <a:t>petunjuk</a:t>
            </a:r>
            <a:r>
              <a:rPr lang="en-US" sz="5100" i="1" dirty="0"/>
              <a:t> </a:t>
            </a:r>
            <a:r>
              <a:rPr lang="en-US" sz="5100" i="1" dirty="0" err="1"/>
              <a:t>kepada</a:t>
            </a:r>
            <a:r>
              <a:rPr lang="en-US" sz="5100" i="1" dirty="0"/>
              <a:t> </a:t>
            </a:r>
            <a:r>
              <a:rPr lang="en-US" sz="5100" i="1" dirty="0" err="1"/>
              <a:t>kaum</a:t>
            </a:r>
            <a:r>
              <a:rPr lang="en-US" sz="5100" i="1" dirty="0"/>
              <a:t> yang </a:t>
            </a:r>
            <a:r>
              <a:rPr lang="en-US" sz="5100" i="1" dirty="0" err="1"/>
              <a:t>zalim</a:t>
            </a:r>
            <a:r>
              <a:rPr lang="en-US" sz="5100" i="1" dirty="0"/>
              <a:t>”.</a:t>
            </a:r>
            <a:r>
              <a:rPr lang="en-US" dirty="0"/>
              <a:t> </a:t>
            </a:r>
          </a:p>
        </p:txBody>
      </p:sp>
    </p:spTree>
    <p:extLst>
      <p:ext uri="{BB962C8B-B14F-4D97-AF65-F5344CB8AC3E}">
        <p14:creationId xmlns:p14="http://schemas.microsoft.com/office/powerpoint/2010/main" val="40187857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par>
                                <p:cTn id="8" presetID="22" presetClass="entr" presetSubtype="1"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wipe(up)">
                                      <p:cBhvr>
                                        <p:cTn id="1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9552" y="692696"/>
            <a:ext cx="8394136" cy="5555704"/>
          </a:xfrm>
        </p:spPr>
        <p:txBody>
          <a:bodyPr/>
          <a:lstStyle/>
          <a:p>
            <a:r>
              <a:rPr lang="en-SG" b="1" dirty="0" err="1">
                <a:solidFill>
                  <a:srgbClr val="FFFF00"/>
                </a:solidFill>
              </a:rPr>
              <a:t>Kaunselor</a:t>
            </a:r>
            <a:r>
              <a:rPr lang="en-SG" b="1" dirty="0"/>
              <a:t> </a:t>
            </a:r>
            <a:r>
              <a:rPr lang="en-SG" dirty="0"/>
              <a:t>juga </a:t>
            </a:r>
            <a:r>
              <a:rPr lang="en-SG" dirty="0" err="1"/>
              <a:t>adalah</a:t>
            </a:r>
            <a:r>
              <a:rPr lang="en-SG" dirty="0"/>
              <a:t> </a:t>
            </a:r>
            <a:r>
              <a:rPr lang="en-SG" dirty="0" err="1"/>
              <a:t>perkataan</a:t>
            </a:r>
            <a:r>
              <a:rPr lang="en-SG" dirty="0"/>
              <a:t> </a:t>
            </a:r>
            <a:r>
              <a:rPr lang="en-SG" dirty="0" err="1"/>
              <a:t>asal</a:t>
            </a:r>
            <a:r>
              <a:rPr lang="en-SG" dirty="0"/>
              <a:t> </a:t>
            </a:r>
            <a:r>
              <a:rPr lang="en-SG" dirty="0" err="1"/>
              <a:t>bahasa</a:t>
            </a:r>
            <a:r>
              <a:rPr lang="en-SG" dirty="0"/>
              <a:t> </a:t>
            </a:r>
            <a:r>
              <a:rPr lang="en-SG" dirty="0" err="1"/>
              <a:t>Inggeris</a:t>
            </a:r>
            <a:r>
              <a:rPr lang="en-SG" dirty="0"/>
              <a:t> yang </a:t>
            </a:r>
            <a:r>
              <a:rPr lang="en-SG" dirty="0" err="1"/>
              <a:t>membawa</a:t>
            </a:r>
            <a:r>
              <a:rPr lang="en-SG" dirty="0"/>
              <a:t> </a:t>
            </a:r>
            <a:r>
              <a:rPr lang="en-SG" dirty="0" err="1"/>
              <a:t>erti</a:t>
            </a:r>
            <a:r>
              <a:rPr lang="en-SG" dirty="0"/>
              <a:t> </a:t>
            </a:r>
            <a:r>
              <a:rPr lang="en-SG" dirty="0" err="1"/>
              <a:t>seorang</a:t>
            </a:r>
            <a:r>
              <a:rPr lang="en-SG" dirty="0"/>
              <a:t> yang </a:t>
            </a:r>
            <a:r>
              <a:rPr lang="en-SG" dirty="0" err="1"/>
              <a:t>memberi</a:t>
            </a:r>
            <a:r>
              <a:rPr lang="en-SG" dirty="0"/>
              <a:t> </a:t>
            </a:r>
            <a:r>
              <a:rPr lang="en-SG" dirty="0" err="1"/>
              <a:t>nasihat</a:t>
            </a:r>
            <a:r>
              <a:rPr lang="en-SG" dirty="0"/>
              <a:t>, </a:t>
            </a:r>
            <a:r>
              <a:rPr lang="en-SG" dirty="0" err="1"/>
              <a:t>bimbingan</a:t>
            </a:r>
            <a:r>
              <a:rPr lang="en-SG" dirty="0"/>
              <a:t>, </a:t>
            </a:r>
            <a:r>
              <a:rPr lang="en-SG" dirty="0" err="1"/>
              <a:t>panduan</a:t>
            </a:r>
            <a:r>
              <a:rPr lang="en-SG" dirty="0"/>
              <a:t> </a:t>
            </a:r>
            <a:r>
              <a:rPr lang="en-SG" dirty="0" err="1"/>
              <a:t>dan</a:t>
            </a:r>
            <a:r>
              <a:rPr lang="en-SG" dirty="0"/>
              <a:t> yang </a:t>
            </a:r>
            <a:r>
              <a:rPr lang="en-SG" dirty="0" err="1"/>
              <a:t>seumpamanya</a:t>
            </a:r>
            <a:r>
              <a:rPr lang="en-SG" dirty="0"/>
              <a:t> </a:t>
            </a:r>
            <a:r>
              <a:rPr lang="en-SG" dirty="0" err="1"/>
              <a:t>kepada</a:t>
            </a:r>
            <a:r>
              <a:rPr lang="en-SG" dirty="0"/>
              <a:t> </a:t>
            </a:r>
            <a:r>
              <a:rPr lang="en-SG" dirty="0" err="1"/>
              <a:t>seseorang</a:t>
            </a:r>
            <a:r>
              <a:rPr lang="en-SG" dirty="0"/>
              <a:t> </a:t>
            </a:r>
            <a:r>
              <a:rPr lang="en-SG" dirty="0" err="1"/>
              <a:t>sama</a:t>
            </a:r>
            <a:r>
              <a:rPr lang="en-SG" dirty="0"/>
              <a:t> </a:t>
            </a:r>
            <a:r>
              <a:rPr lang="en-SG" dirty="0" err="1"/>
              <a:t>ada</a:t>
            </a:r>
            <a:r>
              <a:rPr lang="en-SG" dirty="0"/>
              <a:t> </a:t>
            </a:r>
            <a:r>
              <a:rPr lang="en-SG" dirty="0" err="1"/>
              <a:t>secara</a:t>
            </a:r>
            <a:r>
              <a:rPr lang="en-SG" dirty="0"/>
              <a:t> </a:t>
            </a:r>
            <a:r>
              <a:rPr lang="en-SG" dirty="0" err="1"/>
              <a:t>rasmi</a:t>
            </a:r>
            <a:r>
              <a:rPr lang="en-SG" dirty="0"/>
              <a:t> </a:t>
            </a:r>
            <a:r>
              <a:rPr lang="en-SG" dirty="0" err="1"/>
              <a:t>atau</a:t>
            </a:r>
            <a:r>
              <a:rPr lang="en-SG" dirty="0"/>
              <a:t> </a:t>
            </a:r>
            <a:r>
              <a:rPr lang="en-SG" dirty="0" err="1"/>
              <a:t>tidak</a:t>
            </a:r>
            <a:r>
              <a:rPr lang="en-SG" dirty="0"/>
              <a:t>, </a:t>
            </a:r>
            <a:r>
              <a:rPr lang="en-SG" dirty="0" err="1"/>
              <a:t>sama</a:t>
            </a:r>
            <a:r>
              <a:rPr lang="en-SG" dirty="0"/>
              <a:t> </a:t>
            </a:r>
            <a:r>
              <a:rPr lang="en-SG" dirty="0" err="1"/>
              <a:t>ada</a:t>
            </a:r>
            <a:r>
              <a:rPr lang="en-SG" dirty="0"/>
              <a:t> </a:t>
            </a:r>
            <a:r>
              <a:rPr lang="en-SG" dirty="0" err="1"/>
              <a:t>sebagai</a:t>
            </a:r>
            <a:r>
              <a:rPr lang="en-SG" dirty="0"/>
              <a:t> </a:t>
            </a:r>
            <a:r>
              <a:rPr lang="en-SG" dirty="0" err="1"/>
              <a:t>satu</a:t>
            </a:r>
            <a:r>
              <a:rPr lang="en-SG" dirty="0"/>
              <a:t> </a:t>
            </a:r>
            <a:r>
              <a:rPr lang="en-SG" dirty="0" err="1"/>
              <a:t>usaha</a:t>
            </a:r>
            <a:r>
              <a:rPr lang="en-SG" dirty="0"/>
              <a:t> </a:t>
            </a:r>
            <a:r>
              <a:rPr lang="en-SG" dirty="0" err="1"/>
              <a:t>kemanusiaan</a:t>
            </a:r>
            <a:r>
              <a:rPr lang="en-SG" dirty="0"/>
              <a:t> </a:t>
            </a:r>
            <a:r>
              <a:rPr lang="en-SG" dirty="0" err="1"/>
              <a:t>atau</a:t>
            </a:r>
            <a:r>
              <a:rPr lang="en-SG" dirty="0"/>
              <a:t> </a:t>
            </a:r>
            <a:r>
              <a:rPr lang="en-SG" dirty="0" err="1"/>
              <a:t>sebagai</a:t>
            </a:r>
            <a:r>
              <a:rPr lang="en-SG" dirty="0"/>
              <a:t> </a:t>
            </a:r>
            <a:r>
              <a:rPr lang="en-SG" dirty="0" err="1"/>
              <a:t>satu</a:t>
            </a:r>
            <a:r>
              <a:rPr lang="en-SG" dirty="0"/>
              <a:t> </a:t>
            </a:r>
            <a:r>
              <a:rPr lang="en-SG" dirty="0" err="1"/>
              <a:t>bidang</a:t>
            </a:r>
            <a:r>
              <a:rPr lang="en-SG" dirty="0"/>
              <a:t> </a:t>
            </a:r>
            <a:r>
              <a:rPr lang="en-SG" dirty="0" err="1"/>
              <a:t>perkerjaan</a:t>
            </a:r>
            <a:r>
              <a:rPr lang="en-SG" dirty="0" smtClean="0"/>
              <a:t>.</a:t>
            </a:r>
            <a:endParaRPr lang="en-SG" dirty="0"/>
          </a:p>
        </p:txBody>
      </p:sp>
    </p:spTree>
    <p:extLst>
      <p:ext uri="{BB962C8B-B14F-4D97-AF65-F5344CB8AC3E}">
        <p14:creationId xmlns:p14="http://schemas.microsoft.com/office/powerpoint/2010/main" val="33117348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764704"/>
            <a:ext cx="8466144" cy="5483696"/>
          </a:xfrm>
        </p:spPr>
        <p:txBody>
          <a:bodyPr>
            <a:normAutofit/>
          </a:bodyPr>
          <a:lstStyle/>
          <a:p>
            <a:pPr lvl="0"/>
            <a:r>
              <a:rPr lang="en-US" b="1" u="sng" dirty="0" err="1">
                <a:solidFill>
                  <a:srgbClr val="FFFF00"/>
                </a:solidFill>
              </a:rPr>
              <a:t>Teknik</a:t>
            </a:r>
            <a:r>
              <a:rPr lang="en-US" b="1" u="sng" dirty="0">
                <a:solidFill>
                  <a:srgbClr val="FFFF00"/>
                </a:solidFill>
              </a:rPr>
              <a:t> 6:</a:t>
            </a:r>
            <a:r>
              <a:rPr lang="en-US" b="1" u="sng" dirty="0"/>
              <a:t> </a:t>
            </a:r>
            <a:r>
              <a:rPr lang="en-US" b="1" u="sng" dirty="0" err="1">
                <a:solidFill>
                  <a:srgbClr val="FFFF00"/>
                </a:solidFill>
                <a:effectLst/>
              </a:rPr>
              <a:t>Bersedia</a:t>
            </a:r>
            <a:r>
              <a:rPr lang="en-US" b="1" u="sng" dirty="0">
                <a:solidFill>
                  <a:srgbClr val="FFFF00"/>
                </a:solidFill>
                <a:effectLst/>
              </a:rPr>
              <a:t> </a:t>
            </a:r>
            <a:r>
              <a:rPr lang="en-US" b="1" u="sng" dirty="0" err="1">
                <a:solidFill>
                  <a:srgbClr val="FFFF00"/>
                </a:solidFill>
                <a:effectLst/>
              </a:rPr>
              <a:t>untuk</a:t>
            </a:r>
            <a:r>
              <a:rPr lang="en-US" b="1" u="sng" dirty="0">
                <a:solidFill>
                  <a:srgbClr val="FFFF00"/>
                </a:solidFill>
                <a:effectLst/>
              </a:rPr>
              <a:t> </a:t>
            </a:r>
            <a:r>
              <a:rPr lang="en-US" b="1" u="sng" dirty="0" err="1">
                <a:solidFill>
                  <a:srgbClr val="FFFF00"/>
                </a:solidFill>
                <a:effectLst/>
              </a:rPr>
              <a:t>berhentikan</a:t>
            </a:r>
            <a:r>
              <a:rPr lang="en-US" b="1" u="sng" dirty="0">
                <a:solidFill>
                  <a:srgbClr val="FFFF00"/>
                </a:solidFill>
                <a:effectLst/>
              </a:rPr>
              <a:t> </a:t>
            </a:r>
            <a:r>
              <a:rPr lang="en-US" b="1" u="sng" dirty="0" err="1">
                <a:solidFill>
                  <a:srgbClr val="FFFF00"/>
                </a:solidFill>
                <a:effectLst/>
              </a:rPr>
              <a:t>sesi</a:t>
            </a:r>
            <a:r>
              <a:rPr lang="en-US" b="1" u="sng" dirty="0">
                <a:solidFill>
                  <a:srgbClr val="FFFF00"/>
                </a:solidFill>
                <a:effectLst/>
              </a:rPr>
              <a:t> </a:t>
            </a:r>
            <a:r>
              <a:rPr lang="en-US" b="1" u="sng" dirty="0" err="1">
                <a:solidFill>
                  <a:srgbClr val="FFFF00"/>
                </a:solidFill>
                <a:effectLst/>
              </a:rPr>
              <a:t>kaunseling</a:t>
            </a:r>
            <a:r>
              <a:rPr lang="en-US" b="1" u="sng" dirty="0">
                <a:solidFill>
                  <a:srgbClr val="FFFF00"/>
                </a:solidFill>
                <a:effectLst/>
              </a:rPr>
              <a:t> </a:t>
            </a:r>
            <a:r>
              <a:rPr lang="en-US" b="1" u="sng" dirty="0" err="1">
                <a:solidFill>
                  <a:srgbClr val="FFFF00"/>
                </a:solidFill>
                <a:effectLst/>
              </a:rPr>
              <a:t>jika</a:t>
            </a:r>
            <a:r>
              <a:rPr lang="en-US" b="1" u="sng" dirty="0">
                <a:solidFill>
                  <a:srgbClr val="FFFF00"/>
                </a:solidFill>
                <a:effectLst/>
              </a:rPr>
              <a:t> </a:t>
            </a:r>
            <a:r>
              <a:rPr lang="en-US" b="1" u="sng" dirty="0" err="1">
                <a:solidFill>
                  <a:srgbClr val="FFFF00"/>
                </a:solidFill>
                <a:effectLst/>
              </a:rPr>
              <a:t>anda</a:t>
            </a:r>
            <a:r>
              <a:rPr lang="en-US" b="1" u="sng" dirty="0">
                <a:solidFill>
                  <a:srgbClr val="FFFF00"/>
                </a:solidFill>
                <a:effectLst/>
              </a:rPr>
              <a:t> </a:t>
            </a:r>
            <a:r>
              <a:rPr lang="en-US" b="1" u="sng" dirty="0" err="1">
                <a:solidFill>
                  <a:srgbClr val="FFFF00"/>
                </a:solidFill>
                <a:effectLst/>
              </a:rPr>
              <a:t>dapati</a:t>
            </a:r>
            <a:r>
              <a:rPr lang="en-US" b="1" u="sng" dirty="0">
                <a:solidFill>
                  <a:srgbClr val="FFFF00"/>
                </a:solidFill>
                <a:effectLst/>
              </a:rPr>
              <a:t> </a:t>
            </a:r>
            <a:r>
              <a:rPr lang="en-US" b="1" u="sng" dirty="0" err="1">
                <a:solidFill>
                  <a:srgbClr val="FFFF00"/>
                </a:solidFill>
                <a:effectLst/>
              </a:rPr>
              <a:t>tiada</a:t>
            </a:r>
            <a:r>
              <a:rPr lang="en-US" b="1" u="sng" dirty="0">
                <a:solidFill>
                  <a:srgbClr val="FFFF00"/>
                </a:solidFill>
                <a:effectLst/>
              </a:rPr>
              <a:t> </a:t>
            </a:r>
            <a:r>
              <a:rPr lang="en-US" b="1" u="sng" dirty="0" err="1">
                <a:solidFill>
                  <a:srgbClr val="FFFF00"/>
                </a:solidFill>
                <a:effectLst/>
              </a:rPr>
              <a:t>hasil</a:t>
            </a:r>
            <a:r>
              <a:rPr lang="en-US" b="1" u="sng" dirty="0">
                <a:solidFill>
                  <a:srgbClr val="FFFF00"/>
                </a:solidFill>
                <a:effectLst/>
              </a:rPr>
              <a:t> </a:t>
            </a:r>
            <a:r>
              <a:rPr lang="en-US" b="1" u="sng" dirty="0" err="1">
                <a:solidFill>
                  <a:srgbClr val="FFFF00"/>
                </a:solidFill>
                <a:effectLst/>
              </a:rPr>
              <a:t>positif</a:t>
            </a:r>
            <a:r>
              <a:rPr lang="en-US" dirty="0">
                <a:solidFill>
                  <a:srgbClr val="FFFF00"/>
                </a:solidFill>
                <a:effectLst/>
              </a:rPr>
              <a:t>. </a:t>
            </a:r>
            <a:r>
              <a:rPr lang="en-US" dirty="0"/>
              <a:t>Cuba </a:t>
            </a:r>
            <a:r>
              <a:rPr lang="en-US" dirty="0" err="1"/>
              <a:t>sesi</a:t>
            </a:r>
            <a:r>
              <a:rPr lang="en-US" dirty="0"/>
              <a:t> </a:t>
            </a:r>
            <a:r>
              <a:rPr lang="en-US" dirty="0" err="1"/>
              <a:t>seterusnya</a:t>
            </a:r>
            <a:r>
              <a:rPr lang="en-US" dirty="0"/>
              <a:t>. </a:t>
            </a:r>
            <a:r>
              <a:rPr lang="en-US" dirty="0" err="1"/>
              <a:t>Teknik</a:t>
            </a:r>
            <a:r>
              <a:rPr lang="en-US" dirty="0"/>
              <a:t> </a:t>
            </a:r>
            <a:r>
              <a:rPr lang="en-US" dirty="0" err="1"/>
              <a:t>ini</a:t>
            </a:r>
            <a:r>
              <a:rPr lang="en-US" dirty="0"/>
              <a:t> </a:t>
            </a:r>
            <a:r>
              <a:rPr lang="en-US" dirty="0" err="1"/>
              <a:t>dapat</a:t>
            </a:r>
            <a:r>
              <a:rPr lang="en-US" dirty="0"/>
              <a:t> </a:t>
            </a:r>
            <a:r>
              <a:rPr lang="en-US" dirty="0" err="1"/>
              <a:t>kita</a:t>
            </a:r>
            <a:r>
              <a:rPr lang="en-US" dirty="0"/>
              <a:t> </a:t>
            </a:r>
            <a:r>
              <a:rPr lang="en-US" dirty="0" err="1"/>
              <a:t>ambilkan</a:t>
            </a:r>
            <a:r>
              <a:rPr lang="en-US" dirty="0"/>
              <a:t> </a:t>
            </a:r>
            <a:r>
              <a:rPr lang="en-US" dirty="0" err="1"/>
              <a:t>contohnya</a:t>
            </a:r>
            <a:r>
              <a:rPr lang="en-US" dirty="0"/>
              <a:t> </a:t>
            </a:r>
            <a:r>
              <a:rPr lang="en-US" dirty="0" err="1"/>
              <a:t>bilamana</a:t>
            </a:r>
            <a:r>
              <a:rPr lang="en-US" dirty="0"/>
              <a:t> Allah </a:t>
            </a:r>
            <a:r>
              <a:rPr lang="en-US" dirty="0" err="1"/>
              <a:t>s.w.t</a:t>
            </a:r>
            <a:r>
              <a:rPr lang="en-US" dirty="0"/>
              <a:t>. </a:t>
            </a:r>
            <a:r>
              <a:rPr lang="en-US" dirty="0" err="1"/>
              <a:t>mengaturkan</a:t>
            </a:r>
            <a:r>
              <a:rPr lang="en-US" dirty="0"/>
              <a:t> </a:t>
            </a:r>
            <a:r>
              <a:rPr lang="en-US" dirty="0" err="1"/>
              <a:t>cara</a:t>
            </a:r>
            <a:r>
              <a:rPr lang="en-US" dirty="0"/>
              <a:t> </a:t>
            </a:r>
            <a:r>
              <a:rPr lang="en-US" dirty="0" err="1" smtClean="0"/>
              <a:t>mendamai</a:t>
            </a:r>
            <a:r>
              <a:rPr lang="en-US" dirty="0" smtClean="0"/>
              <a:t> </a:t>
            </a:r>
            <a:r>
              <a:rPr lang="en-US" dirty="0" err="1" smtClean="0"/>
              <a:t>kan</a:t>
            </a:r>
            <a:r>
              <a:rPr lang="en-US" dirty="0" smtClean="0"/>
              <a:t> </a:t>
            </a:r>
            <a:r>
              <a:rPr lang="en-US" dirty="0" err="1"/>
              <a:t>dua</a:t>
            </a:r>
            <a:r>
              <a:rPr lang="en-US" dirty="0"/>
              <a:t> </a:t>
            </a:r>
            <a:r>
              <a:rPr lang="en-US" dirty="0" err="1"/>
              <a:t>suami</a:t>
            </a:r>
            <a:r>
              <a:rPr lang="en-US" dirty="0"/>
              <a:t> </a:t>
            </a:r>
            <a:r>
              <a:rPr lang="en-US" dirty="0" err="1"/>
              <a:t>isteri</a:t>
            </a:r>
            <a:r>
              <a:rPr lang="en-US" dirty="0"/>
              <a:t> yang </a:t>
            </a:r>
            <a:r>
              <a:rPr lang="en-US" dirty="0" err="1"/>
              <a:t>bertelagah</a:t>
            </a:r>
            <a:r>
              <a:rPr lang="en-US" dirty="0"/>
              <a:t> </a:t>
            </a:r>
            <a:r>
              <a:rPr lang="en-US" dirty="0" err="1"/>
              <a:t>dengan</a:t>
            </a:r>
            <a:r>
              <a:rPr lang="en-US" dirty="0"/>
              <a:t> </a:t>
            </a:r>
            <a:r>
              <a:rPr lang="en-US" dirty="0" err="1"/>
              <a:t>firmanNya</a:t>
            </a:r>
            <a:r>
              <a:rPr lang="en-US" dirty="0"/>
              <a:t> </a:t>
            </a:r>
            <a:r>
              <a:rPr lang="en-US" dirty="0" err="1"/>
              <a:t>dalam</a:t>
            </a:r>
            <a:r>
              <a:rPr lang="en-US" dirty="0"/>
              <a:t> surah an-</a:t>
            </a:r>
            <a:r>
              <a:rPr lang="en-US" dirty="0" err="1"/>
              <a:t>Nisa</a:t>
            </a:r>
            <a:r>
              <a:rPr lang="en-US" dirty="0"/>
              <a:t>’ </a:t>
            </a:r>
            <a:r>
              <a:rPr lang="en-US" dirty="0" err="1"/>
              <a:t>ayat</a:t>
            </a:r>
            <a:r>
              <a:rPr lang="en-US" dirty="0"/>
              <a:t> 35 </a:t>
            </a:r>
            <a:r>
              <a:rPr lang="en-US" dirty="0" smtClean="0"/>
              <a:t>:-</a:t>
            </a:r>
          </a:p>
        </p:txBody>
      </p:sp>
    </p:spTree>
    <p:extLst>
      <p:ext uri="{BB962C8B-B14F-4D97-AF65-F5344CB8AC3E}">
        <p14:creationId xmlns:p14="http://schemas.microsoft.com/office/powerpoint/2010/main" val="23594257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764704"/>
            <a:ext cx="8610160" cy="5483696"/>
          </a:xfrm>
        </p:spPr>
        <p:txBody>
          <a:bodyPr>
            <a:normAutofit fontScale="77500" lnSpcReduction="20000"/>
          </a:bodyPr>
          <a:lstStyle/>
          <a:p>
            <a:pPr marL="82296" indent="0" algn="ctr" rtl="1">
              <a:buNone/>
            </a:pPr>
            <a:r>
              <a:rPr lang="ar-QA" sz="6200" dirty="0">
                <a:solidFill>
                  <a:srgbClr val="FFFF00"/>
                </a:solidFill>
                <a:effectLst/>
                <a:latin typeface="Traditional Arabic" panose="02020603050405020304" pitchFamily="18" charset="-78"/>
                <a:cs typeface="Traditional Arabic" panose="02020603050405020304" pitchFamily="18" charset="-78"/>
              </a:rPr>
              <a:t>وَإِنْ خِفْتُمْ شِقَاقَ بَيْنِهِمَا فَابْعَثُوا حَكَمًا مِنْ أَهْلِهِ وَحَكَمًا مِنْ أَهْلِهَا إِنْ يُرِيدَا إِصْلَاحًا يُوَفِّقِ اللهُ بَيْنَهُمَا  ۗإِنَّ اللهَ كَانَ عَلِيمًا خَبِيرًا </a:t>
            </a:r>
          </a:p>
          <a:p>
            <a:endParaRPr lang="ar-QA" dirty="0"/>
          </a:p>
          <a:p>
            <a:pPr marL="82296" indent="0" algn="ctr">
              <a:buNone/>
            </a:pPr>
            <a:r>
              <a:rPr lang="en-US" i="1" dirty="0" smtClean="0"/>
              <a:t>“</a:t>
            </a:r>
            <a:r>
              <a:rPr lang="ar-QA" i="1" dirty="0" smtClean="0"/>
              <a:t> </a:t>
            </a:r>
            <a:r>
              <a:rPr lang="en-US" i="1" dirty="0" smtClean="0"/>
              <a:t>Dan </a:t>
            </a:r>
            <a:r>
              <a:rPr lang="en-US" i="1" dirty="0" err="1"/>
              <a:t>jika</a:t>
            </a:r>
            <a:r>
              <a:rPr lang="en-US" i="1" dirty="0"/>
              <a:t> </a:t>
            </a:r>
            <a:r>
              <a:rPr lang="en-US" i="1" dirty="0" err="1"/>
              <a:t>kamu</a:t>
            </a:r>
            <a:r>
              <a:rPr lang="en-US" i="1" dirty="0"/>
              <a:t> </a:t>
            </a:r>
            <a:r>
              <a:rPr lang="en-US" i="1" dirty="0" err="1"/>
              <a:t>bimbangkan</a:t>
            </a:r>
            <a:r>
              <a:rPr lang="en-US" i="1" dirty="0"/>
              <a:t> </a:t>
            </a:r>
            <a:r>
              <a:rPr lang="en-US" i="1" dirty="0" err="1"/>
              <a:t>perpecahan</a:t>
            </a:r>
            <a:r>
              <a:rPr lang="en-US" i="1" dirty="0"/>
              <a:t> di </a:t>
            </a:r>
            <a:r>
              <a:rPr lang="en-US" i="1" dirty="0" err="1"/>
              <a:t>antara</a:t>
            </a:r>
            <a:r>
              <a:rPr lang="en-US" i="1" dirty="0"/>
              <a:t> </a:t>
            </a:r>
            <a:r>
              <a:rPr lang="en-US" i="1" dirty="0" err="1"/>
              <a:t>mereka</a:t>
            </a:r>
            <a:r>
              <a:rPr lang="en-US" i="1" dirty="0"/>
              <a:t> </a:t>
            </a:r>
            <a:r>
              <a:rPr lang="en-US" i="1" dirty="0" err="1"/>
              <a:t>berdua</a:t>
            </a:r>
            <a:r>
              <a:rPr lang="en-US" i="1" dirty="0"/>
              <a:t> (</a:t>
            </a:r>
            <a:r>
              <a:rPr lang="en-US" i="1" dirty="0" err="1"/>
              <a:t>suami</a:t>
            </a:r>
            <a:r>
              <a:rPr lang="en-US" i="1" dirty="0"/>
              <a:t> </a:t>
            </a:r>
            <a:r>
              <a:rPr lang="en-US" i="1" dirty="0" err="1"/>
              <a:t>isteri</a:t>
            </a:r>
            <a:r>
              <a:rPr lang="en-US" i="1" dirty="0"/>
              <a:t>) </a:t>
            </a:r>
            <a:r>
              <a:rPr lang="en-US" i="1" dirty="0" err="1"/>
              <a:t>maka</a:t>
            </a:r>
            <a:r>
              <a:rPr lang="en-US" i="1" dirty="0"/>
              <a:t> </a:t>
            </a:r>
            <a:r>
              <a:rPr lang="en-US" i="1" dirty="0" err="1"/>
              <a:t>lantiklah</a:t>
            </a:r>
            <a:r>
              <a:rPr lang="en-US" i="1" dirty="0"/>
              <a:t> "orang </a:t>
            </a:r>
            <a:r>
              <a:rPr lang="en-US" i="1" dirty="0" err="1"/>
              <a:t>tengah</a:t>
            </a:r>
            <a:r>
              <a:rPr lang="en-US" i="1" dirty="0"/>
              <a:t>" (</a:t>
            </a:r>
            <a:r>
              <a:rPr lang="en-US" i="1" dirty="0" err="1"/>
              <a:t>untuk</a:t>
            </a:r>
            <a:r>
              <a:rPr lang="en-US" i="1" dirty="0"/>
              <a:t> </a:t>
            </a:r>
            <a:r>
              <a:rPr lang="en-US" i="1" dirty="0" err="1"/>
              <a:t>mendamaikan</a:t>
            </a:r>
            <a:r>
              <a:rPr lang="en-US" i="1" dirty="0"/>
              <a:t> </a:t>
            </a:r>
            <a:r>
              <a:rPr lang="en-US" i="1" dirty="0" err="1"/>
              <a:t>mereka</a:t>
            </a:r>
            <a:r>
              <a:rPr lang="en-US" i="1" dirty="0"/>
              <a:t>, </a:t>
            </a:r>
            <a:r>
              <a:rPr lang="en-US" i="1" dirty="0" err="1"/>
              <a:t>iaitu</a:t>
            </a:r>
            <a:r>
              <a:rPr lang="en-US" i="1" dirty="0"/>
              <a:t>), </a:t>
            </a:r>
            <a:r>
              <a:rPr lang="en-US" i="1" dirty="0" err="1"/>
              <a:t>seorang</a:t>
            </a:r>
            <a:r>
              <a:rPr lang="en-US" i="1" dirty="0"/>
              <a:t> </a:t>
            </a:r>
            <a:r>
              <a:rPr lang="en-US" i="1" dirty="0" err="1"/>
              <a:t>dari</a:t>
            </a:r>
            <a:r>
              <a:rPr lang="en-US" i="1" dirty="0"/>
              <a:t> </a:t>
            </a:r>
            <a:r>
              <a:rPr lang="en-US" i="1" dirty="0" err="1"/>
              <a:t>keluarga</a:t>
            </a:r>
            <a:r>
              <a:rPr lang="en-US" i="1" dirty="0"/>
              <a:t> </a:t>
            </a:r>
            <a:r>
              <a:rPr lang="en-US" i="1" dirty="0" err="1"/>
              <a:t>lelaki</a:t>
            </a:r>
            <a:r>
              <a:rPr lang="en-US" i="1" dirty="0"/>
              <a:t> </a:t>
            </a:r>
            <a:r>
              <a:rPr lang="en-US" i="1" dirty="0" err="1"/>
              <a:t>dan</a:t>
            </a:r>
            <a:r>
              <a:rPr lang="en-US" i="1" dirty="0"/>
              <a:t> </a:t>
            </a:r>
            <a:r>
              <a:rPr lang="en-US" i="1" dirty="0" err="1"/>
              <a:t>seorang</a:t>
            </a:r>
            <a:r>
              <a:rPr lang="en-US" i="1" dirty="0"/>
              <a:t> </a:t>
            </a:r>
            <a:r>
              <a:rPr lang="en-US" i="1" dirty="0" err="1"/>
              <a:t>dari</a:t>
            </a:r>
            <a:r>
              <a:rPr lang="en-US" i="1" dirty="0"/>
              <a:t> </a:t>
            </a:r>
            <a:r>
              <a:rPr lang="en-US" i="1" dirty="0" err="1"/>
              <a:t>keluarga</a:t>
            </a:r>
            <a:r>
              <a:rPr lang="en-US" i="1" dirty="0"/>
              <a:t> </a:t>
            </a:r>
            <a:r>
              <a:rPr lang="en-US" i="1" dirty="0" err="1"/>
              <a:t>perempuan</a:t>
            </a:r>
            <a:r>
              <a:rPr lang="en-US" i="1" dirty="0"/>
              <a:t>. </a:t>
            </a:r>
            <a:r>
              <a:rPr lang="en-US" i="1" dirty="0" err="1"/>
              <a:t>Jika</a:t>
            </a:r>
            <a:r>
              <a:rPr lang="en-US" i="1" dirty="0"/>
              <a:t> </a:t>
            </a:r>
            <a:r>
              <a:rPr lang="en-US" i="1" dirty="0" err="1"/>
              <a:t>kedua-dua</a:t>
            </a:r>
            <a:r>
              <a:rPr lang="en-US" i="1" dirty="0"/>
              <a:t> "orang </a:t>
            </a:r>
            <a:r>
              <a:rPr lang="en-US" i="1" dirty="0" err="1"/>
              <a:t>tengah</a:t>
            </a:r>
            <a:r>
              <a:rPr lang="en-US" i="1" dirty="0"/>
              <a:t>" </a:t>
            </a:r>
            <a:r>
              <a:rPr lang="en-US" i="1" dirty="0" err="1"/>
              <a:t>itu</a:t>
            </a:r>
            <a:r>
              <a:rPr lang="en-US" i="1" dirty="0"/>
              <a:t> (</a:t>
            </a:r>
            <a:r>
              <a:rPr lang="en-US" i="1" dirty="0" err="1"/>
              <a:t>dengan</a:t>
            </a:r>
            <a:r>
              <a:rPr lang="en-US" i="1" dirty="0"/>
              <a:t> </a:t>
            </a:r>
            <a:r>
              <a:rPr lang="en-US" i="1" dirty="0" err="1"/>
              <a:t>ikhlas</a:t>
            </a:r>
            <a:r>
              <a:rPr lang="en-US" i="1" dirty="0"/>
              <a:t>) </a:t>
            </a:r>
            <a:r>
              <a:rPr lang="en-US" i="1" dirty="0" err="1"/>
              <a:t>bertujuan</a:t>
            </a:r>
            <a:r>
              <a:rPr lang="en-US" i="1" dirty="0"/>
              <a:t> </a:t>
            </a:r>
            <a:r>
              <a:rPr lang="en-US" i="1" dirty="0" err="1"/>
              <a:t>hendak</a:t>
            </a:r>
            <a:r>
              <a:rPr lang="en-US" i="1" dirty="0"/>
              <a:t> </a:t>
            </a:r>
            <a:r>
              <a:rPr lang="en-US" i="1" dirty="0" err="1"/>
              <a:t>mendamaikan</a:t>
            </a:r>
            <a:r>
              <a:rPr lang="en-US" i="1" dirty="0"/>
              <a:t>, </a:t>
            </a:r>
            <a:r>
              <a:rPr lang="en-US" i="1" dirty="0" err="1"/>
              <a:t>nescaya</a:t>
            </a:r>
            <a:r>
              <a:rPr lang="en-US" i="1" dirty="0"/>
              <a:t> Allah </a:t>
            </a:r>
            <a:r>
              <a:rPr lang="en-US" i="1" dirty="0" err="1"/>
              <a:t>akan</a:t>
            </a:r>
            <a:r>
              <a:rPr lang="en-US" i="1" dirty="0"/>
              <a:t> </a:t>
            </a:r>
            <a:r>
              <a:rPr lang="en-US" i="1" dirty="0" err="1"/>
              <a:t>menjadikan</a:t>
            </a:r>
            <a:r>
              <a:rPr lang="en-US" i="1" dirty="0"/>
              <a:t> </a:t>
            </a:r>
            <a:r>
              <a:rPr lang="en-US" i="1" dirty="0" err="1"/>
              <a:t>kedua</a:t>
            </a:r>
            <a:r>
              <a:rPr lang="en-US" i="1" dirty="0"/>
              <a:t> (</a:t>
            </a:r>
            <a:r>
              <a:rPr lang="en-US" i="1" dirty="0" err="1"/>
              <a:t>suami</a:t>
            </a:r>
            <a:r>
              <a:rPr lang="en-US" i="1" dirty="0"/>
              <a:t> </a:t>
            </a:r>
            <a:r>
              <a:rPr lang="en-US" i="1" dirty="0" err="1"/>
              <a:t>isteri</a:t>
            </a:r>
            <a:r>
              <a:rPr lang="en-US" i="1" dirty="0"/>
              <a:t> </a:t>
            </a:r>
            <a:r>
              <a:rPr lang="en-US" i="1" dirty="0" err="1"/>
              <a:t>itu</a:t>
            </a:r>
            <a:r>
              <a:rPr lang="en-US" i="1" dirty="0"/>
              <a:t>) </a:t>
            </a:r>
            <a:r>
              <a:rPr lang="en-US" i="1" dirty="0" err="1"/>
              <a:t>berpakat</a:t>
            </a:r>
            <a:r>
              <a:rPr lang="en-US" i="1" dirty="0"/>
              <a:t> </a:t>
            </a:r>
            <a:r>
              <a:rPr lang="en-US" i="1" dirty="0" err="1"/>
              <a:t>baik</a:t>
            </a:r>
            <a:r>
              <a:rPr lang="en-US" i="1" dirty="0"/>
              <a:t>. </a:t>
            </a:r>
            <a:r>
              <a:rPr lang="en-US" i="1" dirty="0" err="1"/>
              <a:t>Sesungguhnya</a:t>
            </a:r>
            <a:r>
              <a:rPr lang="en-US" i="1" dirty="0"/>
              <a:t> Allah </a:t>
            </a:r>
            <a:r>
              <a:rPr lang="en-US" i="1" dirty="0" err="1"/>
              <a:t>sentiasa</a:t>
            </a:r>
            <a:r>
              <a:rPr lang="en-US" i="1" dirty="0"/>
              <a:t> </a:t>
            </a:r>
            <a:r>
              <a:rPr lang="en-US" i="1" dirty="0" err="1"/>
              <a:t>Mengetahui</a:t>
            </a:r>
            <a:r>
              <a:rPr lang="en-US" i="1" dirty="0"/>
              <a:t>, </a:t>
            </a:r>
            <a:r>
              <a:rPr lang="en-US" i="1" dirty="0" err="1"/>
              <a:t>lagi</a:t>
            </a:r>
            <a:r>
              <a:rPr lang="en-US" i="1" dirty="0"/>
              <a:t> </a:t>
            </a:r>
            <a:r>
              <a:rPr lang="en-US" i="1" dirty="0" err="1"/>
              <a:t>Amat</a:t>
            </a:r>
            <a:r>
              <a:rPr lang="en-US" i="1" dirty="0"/>
              <a:t> </a:t>
            </a:r>
            <a:r>
              <a:rPr lang="en-US" i="1" dirty="0" err="1"/>
              <a:t>mendalam</a:t>
            </a:r>
            <a:r>
              <a:rPr lang="en-US" i="1" dirty="0"/>
              <a:t> </a:t>
            </a:r>
            <a:r>
              <a:rPr lang="en-US" i="1" dirty="0" err="1"/>
              <a:t>pengetahuanNya</a:t>
            </a:r>
            <a:r>
              <a:rPr lang="en-US" i="1" dirty="0"/>
              <a:t>.”</a:t>
            </a:r>
          </a:p>
          <a:p>
            <a:endParaRPr lang="en-US" dirty="0"/>
          </a:p>
        </p:txBody>
      </p:sp>
    </p:spTree>
    <p:extLst>
      <p:ext uri="{BB962C8B-B14F-4D97-AF65-F5344CB8AC3E}">
        <p14:creationId xmlns:p14="http://schemas.microsoft.com/office/powerpoint/2010/main" val="25367441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par>
                                <p:cTn id="8" presetID="22" presetClass="entr" presetSubtype="1"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wipe(up)">
                                      <p:cBhvr>
                                        <p:cTn id="1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836712"/>
            <a:ext cx="8682168" cy="5411688"/>
          </a:xfrm>
        </p:spPr>
        <p:txBody>
          <a:bodyPr>
            <a:normAutofit fontScale="47500" lnSpcReduction="20000"/>
          </a:bodyPr>
          <a:lstStyle/>
          <a:p>
            <a:r>
              <a:rPr lang="en-US" sz="5100" dirty="0" err="1"/>
              <a:t>Dalam</a:t>
            </a:r>
            <a:r>
              <a:rPr lang="en-US" sz="5100" dirty="0"/>
              <a:t> </a:t>
            </a:r>
            <a:r>
              <a:rPr lang="en-US" sz="5100" dirty="0" err="1"/>
              <a:t>hadis</a:t>
            </a:r>
            <a:r>
              <a:rPr lang="en-US" sz="5100" dirty="0"/>
              <a:t> </a:t>
            </a:r>
            <a:r>
              <a:rPr lang="en-US" sz="5100" dirty="0" err="1"/>
              <a:t>Rasulullah</a:t>
            </a:r>
            <a:r>
              <a:rPr lang="en-US" sz="5100" dirty="0"/>
              <a:t> </a:t>
            </a:r>
            <a:r>
              <a:rPr lang="en-US" sz="5100" dirty="0" err="1"/>
              <a:t>s.a.w</a:t>
            </a:r>
            <a:r>
              <a:rPr lang="en-US" sz="5100" dirty="0"/>
              <a:t>. pula </a:t>
            </a:r>
            <a:r>
              <a:rPr lang="en-US" sz="5100" dirty="0" err="1"/>
              <a:t>bersabda</a:t>
            </a:r>
            <a:r>
              <a:rPr lang="en-US" sz="5100" dirty="0"/>
              <a:t> :</a:t>
            </a:r>
            <a:r>
              <a:rPr lang="en-US" sz="5100" dirty="0" smtClean="0"/>
              <a:t>-</a:t>
            </a:r>
          </a:p>
          <a:p>
            <a:pPr marL="82296" indent="0">
              <a:buNone/>
            </a:pPr>
            <a:endParaRPr lang="en-SG" sz="5100" dirty="0"/>
          </a:p>
          <a:p>
            <a:pPr marL="82296" indent="0" algn="ctr" rtl="1">
              <a:buNone/>
            </a:pPr>
            <a:r>
              <a:rPr lang="x-none" sz="7600" dirty="0">
                <a:latin typeface="Traditional Arabic" panose="02020603050405020304" pitchFamily="18" charset="-78"/>
                <a:cs typeface="Traditional Arabic" panose="02020603050405020304" pitchFamily="18" charset="-78"/>
              </a:rPr>
              <a:t>عن أبي أمامة قال: قال رسول الله صلى الله عليه وسلم</a:t>
            </a:r>
            <a:r>
              <a:rPr lang="x-none" sz="7600" dirty="0" smtClean="0">
                <a:latin typeface="Traditional Arabic" panose="02020603050405020304" pitchFamily="18" charset="-78"/>
                <a:cs typeface="Traditional Arabic" panose="02020603050405020304" pitchFamily="18" charset="-78"/>
              </a:rPr>
              <a:t>:</a:t>
            </a:r>
            <a:endParaRPr lang="en-US" sz="7600" dirty="0" smtClean="0">
              <a:latin typeface="Traditional Arabic" panose="02020603050405020304" pitchFamily="18" charset="-78"/>
              <a:cs typeface="Traditional Arabic" panose="02020603050405020304" pitchFamily="18" charset="-78"/>
            </a:endParaRPr>
          </a:p>
          <a:p>
            <a:pPr marL="82296" indent="0" algn="ctr" rtl="1">
              <a:buNone/>
            </a:pPr>
            <a:r>
              <a:rPr lang="x-none" sz="8400" dirty="0">
                <a:solidFill>
                  <a:srgbClr val="FFFF00"/>
                </a:solidFill>
                <a:latin typeface="Traditional Arabic" panose="02020603050405020304" pitchFamily="18" charset="-78"/>
                <a:cs typeface="Traditional Arabic" panose="02020603050405020304" pitchFamily="18" charset="-78"/>
              </a:rPr>
              <a:t>أَنَا زَعِيْمٌ بِبَيْتٍ فِي رَبْضِ اْلجَنَّةِ لِمَنْ تَرَكَ اْلـمُرَاءَ وَإِنْ كَانَ مُحِقًّا،</a:t>
            </a:r>
            <a:r>
              <a:rPr lang="en-SG" sz="8400" dirty="0">
                <a:solidFill>
                  <a:srgbClr val="FFFF00"/>
                </a:solidFill>
                <a:latin typeface="Traditional Arabic" panose="02020603050405020304" pitchFamily="18" charset="-78"/>
                <a:cs typeface="Traditional Arabic" panose="02020603050405020304" pitchFamily="18" charset="-78"/>
              </a:rPr>
              <a:t> </a:t>
            </a:r>
            <a:r>
              <a:rPr lang="x-none" sz="8400" dirty="0" smtClean="0">
                <a:solidFill>
                  <a:srgbClr val="FFFF00"/>
                </a:solidFill>
                <a:latin typeface="Traditional Arabic" panose="02020603050405020304" pitchFamily="18" charset="-78"/>
                <a:cs typeface="Traditional Arabic" panose="02020603050405020304" pitchFamily="18" charset="-78"/>
              </a:rPr>
              <a:t> </a:t>
            </a:r>
            <a:endParaRPr lang="en-SG" sz="8400" dirty="0">
              <a:solidFill>
                <a:srgbClr val="FFFF00"/>
              </a:solidFill>
              <a:latin typeface="Traditional Arabic" panose="02020603050405020304" pitchFamily="18" charset="-78"/>
              <a:cs typeface="Traditional Arabic" panose="02020603050405020304" pitchFamily="18" charset="-78"/>
            </a:endParaRPr>
          </a:p>
          <a:p>
            <a:pPr marL="82296" indent="0" algn="ctr" rtl="1">
              <a:buNone/>
            </a:pPr>
            <a:r>
              <a:rPr lang="x-none" sz="8400" dirty="0" smtClean="0">
                <a:solidFill>
                  <a:srgbClr val="FFFF00"/>
                </a:solidFill>
                <a:latin typeface="Traditional Arabic" panose="02020603050405020304" pitchFamily="18" charset="-78"/>
                <a:cs typeface="Traditional Arabic" panose="02020603050405020304" pitchFamily="18" charset="-78"/>
              </a:rPr>
              <a:t>وَبِبَيْتٍ فِي</a:t>
            </a:r>
            <a:r>
              <a:rPr lang="en-US" sz="8400" dirty="0" smtClean="0">
                <a:solidFill>
                  <a:srgbClr val="FFFF00"/>
                </a:solidFill>
                <a:latin typeface="Traditional Arabic" panose="02020603050405020304" pitchFamily="18" charset="-78"/>
                <a:cs typeface="Traditional Arabic" panose="02020603050405020304" pitchFamily="18" charset="-78"/>
              </a:rPr>
              <a:t> </a:t>
            </a:r>
            <a:r>
              <a:rPr lang="x-none" sz="8400" dirty="0">
                <a:solidFill>
                  <a:srgbClr val="FFFF00"/>
                </a:solidFill>
                <a:latin typeface="Traditional Arabic" panose="02020603050405020304" pitchFamily="18" charset="-78"/>
                <a:cs typeface="Traditional Arabic" panose="02020603050405020304" pitchFamily="18" charset="-78"/>
              </a:rPr>
              <a:t>وَسَطِ اْلجَنَّةِ لِمَنْ تَرَكَ اْلكَذِبَ وَإِنْ كَانَ مَازِحًا، وَبِبَيْتٍ فِي أَعْلَى اْلجَنَّةِ لِمَنْ حَسَّنَ خُلُقَه</a:t>
            </a:r>
            <a:r>
              <a:rPr lang="x-none" sz="8400" dirty="0" smtClean="0">
                <a:solidFill>
                  <a:srgbClr val="FFFF00"/>
                </a:solidFill>
                <a:latin typeface="Traditional Arabic" panose="02020603050405020304" pitchFamily="18" charset="-78"/>
                <a:cs typeface="Traditional Arabic" panose="02020603050405020304" pitchFamily="18" charset="-78"/>
              </a:rPr>
              <a:t>ُ</a:t>
            </a:r>
            <a:r>
              <a:rPr lang="x-none" sz="7600" dirty="0" smtClean="0">
                <a:latin typeface="Traditional Arabic" panose="02020603050405020304" pitchFamily="18" charset="-78"/>
                <a:cs typeface="Traditional Arabic" panose="02020603050405020304" pitchFamily="18" charset="-78"/>
              </a:rPr>
              <a:t>.</a:t>
            </a:r>
            <a:endParaRPr lang="en-US" sz="7600" dirty="0" smtClean="0">
              <a:latin typeface="Traditional Arabic" panose="02020603050405020304" pitchFamily="18" charset="-78"/>
              <a:cs typeface="Traditional Arabic" panose="02020603050405020304" pitchFamily="18" charset="-78"/>
            </a:endParaRPr>
          </a:p>
          <a:p>
            <a:pPr marL="82296" indent="0" algn="ctr">
              <a:buNone/>
            </a:pPr>
            <a:endParaRPr lang="en-SG" sz="3400" dirty="0"/>
          </a:p>
          <a:p>
            <a:pPr marL="82296" indent="0" algn="ctr">
              <a:buNone/>
            </a:pPr>
            <a:r>
              <a:rPr lang="en-US" sz="4400" dirty="0" smtClean="0"/>
              <a:t>  </a:t>
            </a:r>
            <a:r>
              <a:rPr lang="en-SG" sz="4400" dirty="0" smtClean="0"/>
              <a:t> </a:t>
            </a:r>
            <a:r>
              <a:rPr lang="en-US" sz="4400" dirty="0"/>
              <a:t>“</a:t>
            </a:r>
            <a:r>
              <a:rPr lang="en-US" sz="4400" i="1" dirty="0" err="1"/>
              <a:t>Aku</a:t>
            </a:r>
            <a:r>
              <a:rPr lang="en-US" sz="4400" i="1" dirty="0"/>
              <a:t> </a:t>
            </a:r>
            <a:r>
              <a:rPr lang="en-US" sz="4400" i="1" dirty="0" err="1"/>
              <a:t>menjamin</a:t>
            </a:r>
            <a:r>
              <a:rPr lang="en-US" sz="4400" i="1" dirty="0"/>
              <a:t> </a:t>
            </a:r>
            <a:r>
              <a:rPr lang="en-US" sz="4400" i="1" dirty="0" err="1"/>
              <a:t>sebuah</a:t>
            </a:r>
            <a:r>
              <a:rPr lang="en-US" sz="4400" i="1" dirty="0"/>
              <a:t> </a:t>
            </a:r>
            <a:r>
              <a:rPr lang="en-US" sz="4400" i="1" dirty="0" err="1"/>
              <a:t>rumah</a:t>
            </a:r>
            <a:r>
              <a:rPr lang="en-US" sz="4400" i="1" dirty="0"/>
              <a:t> di </a:t>
            </a:r>
            <a:r>
              <a:rPr lang="en-US" sz="4400" i="1" dirty="0" err="1"/>
              <a:t>pinggir</a:t>
            </a:r>
            <a:r>
              <a:rPr lang="en-US" sz="4400" i="1" dirty="0"/>
              <a:t> </a:t>
            </a:r>
            <a:r>
              <a:rPr lang="en-US" sz="4400" i="1" dirty="0" err="1"/>
              <a:t>Jannah</a:t>
            </a:r>
            <a:r>
              <a:rPr lang="en-US" sz="4400" i="1" dirty="0"/>
              <a:t> (</a:t>
            </a:r>
            <a:r>
              <a:rPr lang="en-US" sz="4400" i="1" dirty="0" err="1"/>
              <a:t>syurga</a:t>
            </a:r>
            <a:r>
              <a:rPr lang="en-US" sz="4400" i="1" dirty="0"/>
              <a:t>) </a:t>
            </a:r>
            <a:r>
              <a:rPr lang="en-US" sz="4400" i="1" dirty="0" err="1"/>
              <a:t>bagi</a:t>
            </a:r>
            <a:r>
              <a:rPr lang="en-US" sz="4400" i="1" dirty="0"/>
              <a:t> </a:t>
            </a:r>
            <a:r>
              <a:rPr lang="en-US" sz="4400" i="1" dirty="0" err="1"/>
              <a:t>siapa</a:t>
            </a:r>
            <a:r>
              <a:rPr lang="en-US" sz="4400" i="1" dirty="0"/>
              <a:t> </a:t>
            </a:r>
            <a:r>
              <a:rPr lang="en-US" sz="4400" i="1" dirty="0" err="1"/>
              <a:t>saja</a:t>
            </a:r>
            <a:r>
              <a:rPr lang="en-US" sz="4400" i="1" dirty="0"/>
              <a:t> yang </a:t>
            </a:r>
            <a:r>
              <a:rPr lang="en-US" sz="4400" i="1" dirty="0" err="1"/>
              <a:t>meninggalkan</a:t>
            </a:r>
            <a:r>
              <a:rPr lang="en-US" sz="4400" i="1" dirty="0"/>
              <a:t> </a:t>
            </a:r>
            <a:r>
              <a:rPr lang="en-US" sz="4400" i="1" dirty="0" err="1"/>
              <a:t>perdebatan</a:t>
            </a:r>
            <a:r>
              <a:rPr lang="en-US" sz="4400" i="1" dirty="0"/>
              <a:t> </a:t>
            </a:r>
            <a:r>
              <a:rPr lang="en-US" sz="4400" i="1" dirty="0" err="1"/>
              <a:t>berkepanjangan</a:t>
            </a:r>
            <a:r>
              <a:rPr lang="en-US" sz="4400" i="1" dirty="0"/>
              <a:t> </a:t>
            </a:r>
            <a:r>
              <a:rPr lang="en-US" sz="4400" i="1" dirty="0" err="1"/>
              <a:t>meskipun</a:t>
            </a:r>
            <a:r>
              <a:rPr lang="en-US" sz="4400" i="1" dirty="0"/>
              <a:t> </a:t>
            </a:r>
            <a:r>
              <a:rPr lang="en-US" sz="4400" i="1" dirty="0" err="1"/>
              <a:t>ia</a:t>
            </a:r>
            <a:r>
              <a:rPr lang="en-US" sz="4400" i="1" dirty="0"/>
              <a:t> </a:t>
            </a:r>
            <a:r>
              <a:rPr lang="en-US" sz="4400" i="1" dirty="0" err="1"/>
              <a:t>dalam</a:t>
            </a:r>
            <a:r>
              <a:rPr lang="en-US" sz="4400" i="1" dirty="0"/>
              <a:t> </a:t>
            </a:r>
            <a:r>
              <a:rPr lang="en-US" sz="4400" i="1" dirty="0" err="1"/>
              <a:t>kebenaran</a:t>
            </a:r>
            <a:r>
              <a:rPr lang="en-US" sz="4400" i="1" dirty="0"/>
              <a:t> (al </a:t>
            </a:r>
            <a:r>
              <a:rPr lang="en-US" sz="4400" i="1" dirty="0" err="1"/>
              <a:t>haq</a:t>
            </a:r>
            <a:r>
              <a:rPr lang="en-US" sz="4400" i="1" dirty="0"/>
              <a:t>), </a:t>
            </a:r>
            <a:r>
              <a:rPr lang="en-US" sz="4400" i="1" dirty="0" err="1"/>
              <a:t>juga</a:t>
            </a:r>
            <a:r>
              <a:rPr lang="en-US" sz="4400" i="1" dirty="0"/>
              <a:t> </a:t>
            </a:r>
            <a:r>
              <a:rPr lang="en-US" sz="4400" i="1" dirty="0" err="1"/>
              <a:t>sebuah</a:t>
            </a:r>
            <a:r>
              <a:rPr lang="en-US" sz="4400" i="1" dirty="0"/>
              <a:t> </a:t>
            </a:r>
            <a:r>
              <a:rPr lang="en-US" sz="4400" i="1" dirty="0" err="1"/>
              <a:t>rumah</a:t>
            </a:r>
            <a:r>
              <a:rPr lang="en-US" sz="4400" i="1" dirty="0"/>
              <a:t> di </a:t>
            </a:r>
            <a:r>
              <a:rPr lang="en-US" sz="4400" i="1" dirty="0" err="1"/>
              <a:t>tengahm</a:t>
            </a:r>
            <a:r>
              <a:rPr lang="en-US" sz="4400" i="1" dirty="0"/>
              <a:t> </a:t>
            </a:r>
            <a:r>
              <a:rPr lang="en-US" sz="4400" i="1" dirty="0" err="1"/>
              <a:t>Jannah</a:t>
            </a:r>
            <a:r>
              <a:rPr lang="en-US" sz="4400" i="1" dirty="0"/>
              <a:t> </a:t>
            </a:r>
            <a:r>
              <a:rPr lang="en-US" sz="4400" i="1" dirty="0" err="1"/>
              <a:t>bagi</a:t>
            </a:r>
            <a:r>
              <a:rPr lang="en-US" sz="4400" i="1" dirty="0"/>
              <a:t> </a:t>
            </a:r>
            <a:r>
              <a:rPr lang="en-US" sz="4400" i="1" dirty="0" err="1"/>
              <a:t>siapa</a:t>
            </a:r>
            <a:r>
              <a:rPr lang="en-US" sz="4400" i="1" dirty="0"/>
              <a:t>  </a:t>
            </a:r>
            <a:r>
              <a:rPr lang="en-US" sz="4400" i="1" dirty="0" err="1"/>
              <a:t>saja</a:t>
            </a:r>
            <a:r>
              <a:rPr lang="en-US" sz="4400" i="1" dirty="0"/>
              <a:t> yang </a:t>
            </a:r>
            <a:r>
              <a:rPr lang="en-US" sz="4400" i="1" dirty="0" err="1"/>
              <a:t>meninggalkan</a:t>
            </a:r>
            <a:r>
              <a:rPr lang="en-US" sz="4400" i="1" dirty="0"/>
              <a:t> </a:t>
            </a:r>
            <a:r>
              <a:rPr lang="en-US" sz="4400" i="1" dirty="0" err="1"/>
              <a:t>berbohong</a:t>
            </a:r>
            <a:r>
              <a:rPr lang="en-US" sz="4400" i="1" dirty="0"/>
              <a:t> </a:t>
            </a:r>
            <a:r>
              <a:rPr lang="en-US" sz="4400" i="1" dirty="0" err="1"/>
              <a:t>walaupun</a:t>
            </a:r>
            <a:r>
              <a:rPr lang="en-US" sz="4400" i="1" dirty="0"/>
              <a:t> </a:t>
            </a:r>
            <a:r>
              <a:rPr lang="en-US" sz="4400" i="1" dirty="0" err="1"/>
              <a:t>ia</a:t>
            </a:r>
            <a:r>
              <a:rPr lang="en-US" sz="4400" i="1" dirty="0"/>
              <a:t> </a:t>
            </a:r>
            <a:r>
              <a:rPr lang="en-US" sz="4400" i="1" dirty="0" err="1"/>
              <a:t>sedang</a:t>
            </a:r>
            <a:r>
              <a:rPr lang="en-US" sz="4400" i="1" dirty="0"/>
              <a:t> </a:t>
            </a:r>
            <a:r>
              <a:rPr lang="en-US" sz="4400" i="1" dirty="0" err="1"/>
              <a:t>bercanda</a:t>
            </a:r>
            <a:r>
              <a:rPr lang="en-US" sz="4400" i="1" dirty="0"/>
              <a:t>, </a:t>
            </a:r>
            <a:r>
              <a:rPr lang="en-US" sz="4400" i="1" dirty="0" err="1"/>
              <a:t>serta</a:t>
            </a:r>
            <a:r>
              <a:rPr lang="en-US" sz="4400" i="1" dirty="0"/>
              <a:t> </a:t>
            </a:r>
            <a:r>
              <a:rPr lang="en-US" sz="4400" i="1" dirty="0" err="1"/>
              <a:t>sebuah</a:t>
            </a:r>
            <a:r>
              <a:rPr lang="en-US" sz="4400" i="1" dirty="0"/>
              <a:t> </a:t>
            </a:r>
            <a:r>
              <a:rPr lang="en-US" sz="4400" i="1" dirty="0" err="1"/>
              <a:t>rumah</a:t>
            </a:r>
            <a:r>
              <a:rPr lang="en-US" sz="4400" i="1" dirty="0"/>
              <a:t> di </a:t>
            </a:r>
            <a:r>
              <a:rPr lang="en-US" sz="4400" i="1" dirty="0" err="1"/>
              <a:t>puncak</a:t>
            </a:r>
            <a:r>
              <a:rPr lang="en-US" sz="4400" i="1" dirty="0"/>
              <a:t> </a:t>
            </a:r>
            <a:r>
              <a:rPr lang="en-US" sz="4400" i="1" dirty="0" err="1"/>
              <a:t>jannah</a:t>
            </a:r>
            <a:r>
              <a:rPr lang="en-US" sz="4400" i="1" dirty="0"/>
              <a:t> </a:t>
            </a:r>
            <a:r>
              <a:rPr lang="en-US" sz="4400" i="1" dirty="0" err="1"/>
              <a:t>bagi</a:t>
            </a:r>
            <a:r>
              <a:rPr lang="en-US" sz="4400" i="1" dirty="0"/>
              <a:t> </a:t>
            </a:r>
            <a:r>
              <a:rPr lang="en-US" sz="4400" i="1" dirty="0" err="1"/>
              <a:t>siapa</a:t>
            </a:r>
            <a:r>
              <a:rPr lang="en-US" sz="4400" i="1" dirty="0"/>
              <a:t>  </a:t>
            </a:r>
            <a:r>
              <a:rPr lang="en-US" sz="4400" i="1" dirty="0" err="1"/>
              <a:t>saja</a:t>
            </a:r>
            <a:r>
              <a:rPr lang="en-US" sz="4400" i="1" dirty="0"/>
              <a:t> yang </a:t>
            </a:r>
            <a:r>
              <a:rPr lang="en-US" sz="4400" i="1" dirty="0" err="1"/>
              <a:t>berakhlak</a:t>
            </a:r>
            <a:r>
              <a:rPr lang="en-US" sz="4400" i="1" dirty="0"/>
              <a:t> </a:t>
            </a:r>
            <a:r>
              <a:rPr lang="en-US" sz="4400" i="1" dirty="0" err="1"/>
              <a:t>mulia</a:t>
            </a:r>
            <a:r>
              <a:rPr lang="en-US" sz="4400" dirty="0"/>
              <a:t>.”</a:t>
            </a:r>
            <a:endParaRPr lang="en-SG" sz="4400" dirty="0"/>
          </a:p>
          <a:p>
            <a:pPr marL="82296" indent="0">
              <a:buNone/>
            </a:pPr>
            <a:endParaRPr lang="en-US" sz="4400" dirty="0"/>
          </a:p>
        </p:txBody>
      </p:sp>
    </p:spTree>
    <p:extLst>
      <p:ext uri="{BB962C8B-B14F-4D97-AF65-F5344CB8AC3E}">
        <p14:creationId xmlns:p14="http://schemas.microsoft.com/office/powerpoint/2010/main" val="22787889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par>
                                <p:cTn id="8" presetID="22" presetClass="entr" presetSubtype="1"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wipe(up)">
                                      <p:cBhvr>
                                        <p:cTn id="10" dur="500"/>
                                        <p:tgtEl>
                                          <p:spTgt spid="3">
                                            <p:txEl>
                                              <p:pRg st="2" end="2"/>
                                            </p:txEl>
                                          </p:spTgt>
                                        </p:tgtEl>
                                      </p:cBhvr>
                                    </p:animEffect>
                                  </p:childTnLst>
                                </p:cTn>
                              </p:par>
                              <p:par>
                                <p:cTn id="11" presetID="22" presetClass="entr" presetSubtype="1"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wipe(up)">
                                      <p:cBhvr>
                                        <p:cTn id="13" dur="500"/>
                                        <p:tgtEl>
                                          <p:spTgt spid="3">
                                            <p:txEl>
                                              <p:pRg st="3" end="3"/>
                                            </p:txEl>
                                          </p:spTgt>
                                        </p:tgtEl>
                                      </p:cBhvr>
                                    </p:animEffect>
                                  </p:childTnLst>
                                </p:cTn>
                              </p:par>
                              <p:par>
                                <p:cTn id="14" presetID="22" presetClass="entr" presetSubtype="1" fill="hold" nodeType="with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wipe(up)">
                                      <p:cBhvr>
                                        <p:cTn id="16" dur="500"/>
                                        <p:tgtEl>
                                          <p:spTgt spid="3">
                                            <p:txEl>
                                              <p:pRg st="4" end="4"/>
                                            </p:txEl>
                                          </p:spTgt>
                                        </p:tgtEl>
                                      </p:cBhvr>
                                    </p:animEffect>
                                  </p:childTnLst>
                                </p:cTn>
                              </p:par>
                              <p:par>
                                <p:cTn id="17" presetID="22" presetClass="entr" presetSubtype="1"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Effect transition="in" filter="wipe(up)">
                                      <p:cBhvr>
                                        <p:cTn id="19"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solidFill>
                  <a:srgbClr val="FFFF00"/>
                </a:solidFill>
                <a:effectLst/>
              </a:rPr>
              <a:t>Rumusan</a:t>
            </a:r>
            <a:endParaRPr lang="en-US" dirty="0">
              <a:solidFill>
                <a:srgbClr val="FFFF00"/>
              </a:solidFill>
              <a:effectLst/>
            </a:endParaRPr>
          </a:p>
        </p:txBody>
      </p:sp>
      <p:sp>
        <p:nvSpPr>
          <p:cNvPr id="3" name="Content Placeholder 2"/>
          <p:cNvSpPr>
            <a:spLocks noGrp="1"/>
          </p:cNvSpPr>
          <p:nvPr>
            <p:ph idx="1"/>
          </p:nvPr>
        </p:nvSpPr>
        <p:spPr/>
        <p:txBody>
          <a:bodyPr>
            <a:normAutofit fontScale="92500" lnSpcReduction="20000"/>
          </a:bodyPr>
          <a:lstStyle/>
          <a:p>
            <a:r>
              <a:rPr lang="en-US" dirty="0" err="1"/>
              <a:t>Kaunseling</a:t>
            </a:r>
            <a:r>
              <a:rPr lang="en-US" dirty="0"/>
              <a:t> </a:t>
            </a:r>
            <a:r>
              <a:rPr lang="en-US" dirty="0" err="1"/>
              <a:t>adalah</a:t>
            </a:r>
            <a:r>
              <a:rPr lang="en-US" dirty="0"/>
              <a:t> </a:t>
            </a:r>
            <a:r>
              <a:rPr lang="en-US" dirty="0" err="1"/>
              <a:t>satu</a:t>
            </a:r>
            <a:r>
              <a:rPr lang="en-US" dirty="0"/>
              <a:t> </a:t>
            </a:r>
            <a:r>
              <a:rPr lang="en-US" dirty="0" err="1"/>
              <a:t>usaha</a:t>
            </a:r>
            <a:r>
              <a:rPr lang="en-US" dirty="0"/>
              <a:t> yang </a:t>
            </a:r>
            <a:r>
              <a:rPr lang="en-US" dirty="0" err="1"/>
              <a:t>sangat</a:t>
            </a:r>
            <a:r>
              <a:rPr lang="en-US" dirty="0"/>
              <a:t> </a:t>
            </a:r>
            <a:r>
              <a:rPr lang="en-US" dirty="0" err="1"/>
              <a:t>baik</a:t>
            </a:r>
            <a:r>
              <a:rPr lang="en-US" dirty="0"/>
              <a:t> </a:t>
            </a:r>
            <a:r>
              <a:rPr lang="en-US" dirty="0" err="1"/>
              <a:t>menjadikan</a:t>
            </a:r>
            <a:r>
              <a:rPr lang="en-US" dirty="0"/>
              <a:t> orang yang </a:t>
            </a:r>
            <a:r>
              <a:rPr lang="en-US" dirty="0" err="1"/>
              <a:t>melakukan</a:t>
            </a:r>
            <a:r>
              <a:rPr lang="en-US" dirty="0"/>
              <a:t> </a:t>
            </a:r>
            <a:r>
              <a:rPr lang="en-US" dirty="0" err="1"/>
              <a:t>adalah</a:t>
            </a:r>
            <a:r>
              <a:rPr lang="en-US" dirty="0"/>
              <a:t> orang yang </a:t>
            </a:r>
            <a:r>
              <a:rPr lang="en-US" dirty="0" err="1"/>
              <a:t>baik</a:t>
            </a:r>
            <a:r>
              <a:rPr lang="en-US" dirty="0"/>
              <a:t> </a:t>
            </a:r>
            <a:r>
              <a:rPr lang="en-US" dirty="0" err="1"/>
              <a:t>apatah</a:t>
            </a:r>
            <a:r>
              <a:rPr lang="en-US" dirty="0"/>
              <a:t> </a:t>
            </a:r>
            <a:r>
              <a:rPr lang="en-US" dirty="0" err="1"/>
              <a:t>lagi</a:t>
            </a:r>
            <a:r>
              <a:rPr lang="en-US" dirty="0"/>
              <a:t> </a:t>
            </a:r>
            <a:r>
              <a:rPr lang="en-US" dirty="0" err="1"/>
              <a:t>diniatkan</a:t>
            </a:r>
            <a:r>
              <a:rPr lang="en-US" dirty="0"/>
              <a:t> </a:t>
            </a:r>
            <a:r>
              <a:rPr lang="en-US" dirty="0" err="1"/>
              <a:t>untuk</a:t>
            </a:r>
            <a:r>
              <a:rPr lang="en-US" dirty="0"/>
              <a:t> </a:t>
            </a:r>
            <a:r>
              <a:rPr lang="en-US" dirty="0" err="1"/>
              <a:t>kebaikan</a:t>
            </a:r>
            <a:r>
              <a:rPr lang="en-US" dirty="0"/>
              <a:t> </a:t>
            </a:r>
            <a:r>
              <a:rPr lang="en-US" dirty="0" err="1"/>
              <a:t>ikhlas</a:t>
            </a:r>
            <a:r>
              <a:rPr lang="en-US" dirty="0"/>
              <a:t> </a:t>
            </a:r>
            <a:r>
              <a:rPr lang="en-US" dirty="0" err="1"/>
              <a:t>kerana</a:t>
            </a:r>
            <a:r>
              <a:rPr lang="en-US" dirty="0"/>
              <a:t> Allah </a:t>
            </a:r>
            <a:r>
              <a:rPr lang="en-US" dirty="0" err="1"/>
              <a:t>s.w.t</a:t>
            </a:r>
            <a:r>
              <a:rPr lang="en-US" dirty="0"/>
              <a:t>. </a:t>
            </a:r>
            <a:r>
              <a:rPr lang="en-US" dirty="0" err="1"/>
              <a:t>dengan</a:t>
            </a:r>
            <a:r>
              <a:rPr lang="en-US" dirty="0"/>
              <a:t> </a:t>
            </a:r>
            <a:r>
              <a:rPr lang="en-US" dirty="0" err="1"/>
              <a:t>mencontohi</a:t>
            </a:r>
            <a:r>
              <a:rPr lang="en-US" dirty="0"/>
              <a:t> </a:t>
            </a:r>
            <a:r>
              <a:rPr lang="en-US" dirty="0" err="1"/>
              <a:t>apa</a:t>
            </a:r>
            <a:r>
              <a:rPr lang="en-US" dirty="0"/>
              <a:t> </a:t>
            </a:r>
            <a:r>
              <a:rPr lang="en-US" dirty="0" err="1"/>
              <a:t>jua</a:t>
            </a:r>
            <a:r>
              <a:rPr lang="en-US" dirty="0"/>
              <a:t> yang </a:t>
            </a:r>
            <a:r>
              <a:rPr lang="en-US" dirty="0" err="1"/>
              <a:t>ditunjukkan</a:t>
            </a:r>
            <a:r>
              <a:rPr lang="en-US" dirty="0"/>
              <a:t> </a:t>
            </a:r>
            <a:r>
              <a:rPr lang="en-US" dirty="0" err="1"/>
              <a:t>dan</a:t>
            </a:r>
            <a:r>
              <a:rPr lang="en-US" dirty="0"/>
              <a:t> </a:t>
            </a:r>
            <a:r>
              <a:rPr lang="en-US" dirty="0" err="1"/>
              <a:t>diajarkan</a:t>
            </a:r>
            <a:r>
              <a:rPr lang="en-US" dirty="0"/>
              <a:t> </a:t>
            </a:r>
            <a:r>
              <a:rPr lang="en-US" dirty="0" err="1"/>
              <a:t>oleh</a:t>
            </a:r>
            <a:r>
              <a:rPr lang="en-US" dirty="0"/>
              <a:t> </a:t>
            </a:r>
            <a:r>
              <a:rPr lang="en-US" dirty="0" err="1"/>
              <a:t>Rasulullah</a:t>
            </a:r>
            <a:r>
              <a:rPr lang="en-US" dirty="0"/>
              <a:t> </a:t>
            </a:r>
            <a:r>
              <a:rPr lang="en-US" dirty="0" err="1"/>
              <a:t>s.a.w</a:t>
            </a:r>
            <a:r>
              <a:rPr lang="en-US" dirty="0"/>
              <a:t>.</a:t>
            </a:r>
            <a:r>
              <a:rPr lang="en-SG" dirty="0"/>
              <a:t> </a:t>
            </a:r>
            <a:endParaRPr lang="en-SG" dirty="0" smtClean="0"/>
          </a:p>
          <a:p>
            <a:pPr marL="82296" indent="0">
              <a:buNone/>
            </a:pPr>
            <a:endParaRPr lang="en-SG" dirty="0" smtClean="0"/>
          </a:p>
          <a:p>
            <a:r>
              <a:rPr lang="en-US" dirty="0" err="1"/>
              <a:t>Keperluan</a:t>
            </a:r>
            <a:r>
              <a:rPr lang="en-US" dirty="0"/>
              <a:t> </a:t>
            </a:r>
            <a:r>
              <a:rPr lang="en-US" dirty="0" err="1"/>
              <a:t>untuk</a:t>
            </a:r>
            <a:r>
              <a:rPr lang="en-US" dirty="0"/>
              <a:t> </a:t>
            </a:r>
            <a:r>
              <a:rPr lang="en-US" dirty="0" err="1"/>
              <a:t>melakukan</a:t>
            </a:r>
            <a:r>
              <a:rPr lang="en-US" dirty="0"/>
              <a:t> </a:t>
            </a:r>
            <a:r>
              <a:rPr lang="en-US" dirty="0" err="1"/>
              <a:t>usaha</a:t>
            </a:r>
            <a:r>
              <a:rPr lang="en-US" dirty="0"/>
              <a:t> </a:t>
            </a:r>
            <a:r>
              <a:rPr lang="en-US" dirty="0" err="1"/>
              <a:t>kaunseling</a:t>
            </a:r>
            <a:r>
              <a:rPr lang="en-US" dirty="0"/>
              <a:t> </a:t>
            </a:r>
            <a:r>
              <a:rPr lang="en-US" dirty="0" err="1"/>
              <a:t>ini</a:t>
            </a:r>
            <a:r>
              <a:rPr lang="en-US" dirty="0"/>
              <a:t> </a:t>
            </a:r>
            <a:r>
              <a:rPr lang="en-US" dirty="0" err="1"/>
              <a:t>secara</a:t>
            </a:r>
            <a:r>
              <a:rPr lang="en-US" dirty="0"/>
              <a:t> </a:t>
            </a:r>
            <a:r>
              <a:rPr lang="en-US" dirty="0" err="1"/>
              <a:t>dasarnya</a:t>
            </a:r>
            <a:r>
              <a:rPr lang="en-US" dirty="0"/>
              <a:t> </a:t>
            </a:r>
            <a:r>
              <a:rPr lang="en-US" dirty="0" err="1"/>
              <a:t>telah</a:t>
            </a:r>
            <a:r>
              <a:rPr lang="en-US" dirty="0"/>
              <a:t> </a:t>
            </a:r>
            <a:r>
              <a:rPr lang="en-US" dirty="0" err="1"/>
              <a:t>diaturkan</a:t>
            </a:r>
            <a:r>
              <a:rPr lang="en-US" dirty="0"/>
              <a:t> </a:t>
            </a:r>
            <a:r>
              <a:rPr lang="en-US" dirty="0" err="1"/>
              <a:t>oleh</a:t>
            </a:r>
            <a:r>
              <a:rPr lang="en-US" dirty="0"/>
              <a:t> Islam </a:t>
            </a:r>
            <a:r>
              <a:rPr lang="en-US" dirty="0" err="1"/>
              <a:t>sebagai</a:t>
            </a:r>
            <a:r>
              <a:rPr lang="en-US" dirty="0"/>
              <a:t> agama Allah </a:t>
            </a:r>
            <a:r>
              <a:rPr lang="en-US" dirty="0" err="1"/>
              <a:t>s.w.t</a:t>
            </a:r>
            <a:r>
              <a:rPr lang="en-US" dirty="0"/>
              <a:t>. yang </a:t>
            </a:r>
            <a:r>
              <a:rPr lang="en-US" dirty="0" err="1"/>
              <a:t>sempurna</a:t>
            </a:r>
            <a:r>
              <a:rPr lang="en-US" dirty="0"/>
              <a:t>. </a:t>
            </a:r>
            <a:endParaRPr lang="en-US" dirty="0" smtClean="0"/>
          </a:p>
          <a:p>
            <a:endParaRPr lang="en-US" dirty="0"/>
          </a:p>
        </p:txBody>
      </p:sp>
    </p:spTree>
    <p:extLst>
      <p:ext uri="{BB962C8B-B14F-4D97-AF65-F5344CB8AC3E}">
        <p14:creationId xmlns:p14="http://schemas.microsoft.com/office/powerpoint/2010/main" val="2111151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left)">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908720"/>
            <a:ext cx="8538152" cy="5339680"/>
          </a:xfrm>
        </p:spPr>
        <p:txBody>
          <a:bodyPr>
            <a:normAutofit fontScale="55000" lnSpcReduction="20000"/>
          </a:bodyPr>
          <a:lstStyle/>
          <a:p>
            <a:pPr marL="82296" indent="0">
              <a:buNone/>
            </a:pPr>
            <a:r>
              <a:rPr lang="en-US" sz="5100" dirty="0" err="1"/>
              <a:t>Maka</a:t>
            </a:r>
            <a:r>
              <a:rPr lang="en-US" sz="5100" dirty="0"/>
              <a:t> </a:t>
            </a:r>
            <a:r>
              <a:rPr lang="en-US" sz="5100" dirty="0" err="1"/>
              <a:t>selaku</a:t>
            </a:r>
            <a:r>
              <a:rPr lang="en-US" sz="5100" dirty="0"/>
              <a:t> </a:t>
            </a:r>
            <a:r>
              <a:rPr lang="en-US" sz="5100" dirty="0" err="1"/>
              <a:t>kaunselor</a:t>
            </a:r>
            <a:r>
              <a:rPr lang="en-US" sz="5100" dirty="0"/>
              <a:t> </a:t>
            </a:r>
            <a:r>
              <a:rPr lang="en-US" sz="5100" dirty="0" err="1"/>
              <a:t>muslim</a:t>
            </a:r>
            <a:r>
              <a:rPr lang="en-US" sz="5100" dirty="0"/>
              <a:t> yang </a:t>
            </a:r>
            <a:r>
              <a:rPr lang="en-US" sz="5100" dirty="0" err="1"/>
              <a:t>beriman</a:t>
            </a:r>
            <a:r>
              <a:rPr lang="en-US" sz="5100" dirty="0"/>
              <a:t> </a:t>
            </a:r>
            <a:r>
              <a:rPr lang="en-US" sz="5100" dirty="0" err="1"/>
              <a:t>dengan</a:t>
            </a:r>
            <a:r>
              <a:rPr lang="en-US" sz="5100" dirty="0"/>
              <a:t> Allah s.w.t. </a:t>
            </a:r>
            <a:r>
              <a:rPr lang="en-US" sz="5100" dirty="0" err="1"/>
              <a:t>dan</a:t>
            </a:r>
            <a:r>
              <a:rPr lang="en-US" sz="5100" dirty="0"/>
              <a:t> </a:t>
            </a:r>
            <a:r>
              <a:rPr lang="en-US" sz="5100" dirty="0" err="1"/>
              <a:t>RasulNya</a:t>
            </a:r>
            <a:r>
              <a:rPr lang="en-US" sz="5100" dirty="0"/>
              <a:t> </a:t>
            </a:r>
            <a:r>
              <a:rPr lang="en-US" sz="5100" dirty="0" err="1"/>
              <a:t>s.a.w</a:t>
            </a:r>
            <a:r>
              <a:rPr lang="en-US" sz="5100" dirty="0"/>
              <a:t>. yang </a:t>
            </a:r>
            <a:r>
              <a:rPr lang="en-US" sz="5100" dirty="0" err="1"/>
              <a:t>dia</a:t>
            </a:r>
            <a:r>
              <a:rPr lang="en-US" sz="5100" dirty="0"/>
              <a:t> </a:t>
            </a:r>
            <a:r>
              <a:rPr lang="en-US" sz="5100" dirty="0" err="1"/>
              <a:t>adalah</a:t>
            </a:r>
            <a:r>
              <a:rPr lang="en-US" sz="5100" dirty="0"/>
              <a:t> </a:t>
            </a:r>
            <a:r>
              <a:rPr lang="en-US" sz="5100" dirty="0" err="1"/>
              <a:t>seorang</a:t>
            </a:r>
            <a:r>
              <a:rPr lang="en-US" sz="5100" dirty="0"/>
              <a:t> </a:t>
            </a:r>
            <a:r>
              <a:rPr lang="en-US" sz="5100" dirty="0" err="1"/>
              <a:t>insan</a:t>
            </a:r>
            <a:r>
              <a:rPr lang="en-US" sz="5100" dirty="0"/>
              <a:t> yang </a:t>
            </a:r>
            <a:r>
              <a:rPr lang="en-US" sz="5100" dirty="0" err="1"/>
              <a:t>sempurna</a:t>
            </a:r>
            <a:r>
              <a:rPr lang="en-US" sz="5100" dirty="0"/>
              <a:t>, </a:t>
            </a:r>
            <a:r>
              <a:rPr lang="en-US" sz="5100" dirty="0" err="1"/>
              <a:t>hendaklah</a:t>
            </a:r>
            <a:r>
              <a:rPr lang="en-US" sz="5100" dirty="0"/>
              <a:t> </a:t>
            </a:r>
            <a:r>
              <a:rPr lang="en-US" sz="5100" dirty="0" err="1"/>
              <a:t>kita</a:t>
            </a:r>
            <a:r>
              <a:rPr lang="en-US" sz="5100" dirty="0"/>
              <a:t> </a:t>
            </a:r>
            <a:r>
              <a:rPr lang="en-US" sz="5100" dirty="0" err="1"/>
              <a:t>merujuki</a:t>
            </a:r>
            <a:r>
              <a:rPr lang="en-US" sz="5100" dirty="0"/>
              <a:t> </a:t>
            </a:r>
            <a:r>
              <a:rPr lang="en-US" sz="5100" dirty="0" err="1"/>
              <a:t>dasar-dasar</a:t>
            </a:r>
            <a:r>
              <a:rPr lang="en-US" sz="5100" dirty="0"/>
              <a:t> </a:t>
            </a:r>
            <a:r>
              <a:rPr lang="en-US" sz="5100" dirty="0" err="1"/>
              <a:t>tersebut</a:t>
            </a:r>
            <a:r>
              <a:rPr lang="en-US" sz="5100" dirty="0"/>
              <a:t> agar </a:t>
            </a:r>
            <a:r>
              <a:rPr lang="en-US" sz="5100" dirty="0" err="1"/>
              <a:t>usaha</a:t>
            </a:r>
            <a:r>
              <a:rPr lang="en-US" sz="5100" dirty="0"/>
              <a:t> </a:t>
            </a:r>
            <a:r>
              <a:rPr lang="en-US" sz="5100" dirty="0" err="1"/>
              <a:t>murni</a:t>
            </a:r>
            <a:r>
              <a:rPr lang="en-US" sz="5100" dirty="0"/>
              <a:t> </a:t>
            </a:r>
            <a:r>
              <a:rPr lang="en-US" sz="5100" dirty="0" err="1"/>
              <a:t>ini</a:t>
            </a:r>
            <a:r>
              <a:rPr lang="en-US" sz="5100" dirty="0"/>
              <a:t> </a:t>
            </a:r>
            <a:r>
              <a:rPr lang="en-US" sz="5100" dirty="0" err="1"/>
              <a:t>benar-benar</a:t>
            </a:r>
            <a:r>
              <a:rPr lang="en-US" sz="5100" dirty="0"/>
              <a:t> </a:t>
            </a:r>
            <a:r>
              <a:rPr lang="en-US" sz="5100" dirty="0" err="1"/>
              <a:t>berdasar</a:t>
            </a:r>
            <a:r>
              <a:rPr lang="en-US" sz="5100" dirty="0"/>
              <a:t> </a:t>
            </a:r>
            <a:r>
              <a:rPr lang="en-US" sz="5100" dirty="0" err="1"/>
              <a:t>dan</a:t>
            </a:r>
            <a:r>
              <a:rPr lang="en-US" sz="5100" dirty="0"/>
              <a:t> </a:t>
            </a:r>
            <a:r>
              <a:rPr lang="en-US" sz="5100" dirty="0" err="1"/>
              <a:t>berteraskan</a:t>
            </a:r>
            <a:r>
              <a:rPr lang="en-US" sz="5100" dirty="0"/>
              <a:t> </a:t>
            </a:r>
            <a:r>
              <a:rPr lang="en-US" sz="5100" dirty="0" err="1"/>
              <a:t>dasar-dasar</a:t>
            </a:r>
            <a:r>
              <a:rPr lang="en-US" sz="5100" dirty="0"/>
              <a:t> </a:t>
            </a:r>
            <a:r>
              <a:rPr lang="en-US" sz="5100" dirty="0" err="1"/>
              <a:t>dan</a:t>
            </a:r>
            <a:r>
              <a:rPr lang="en-US" sz="5100" dirty="0"/>
              <a:t> </a:t>
            </a:r>
            <a:r>
              <a:rPr lang="en-US" sz="5100" dirty="0" err="1"/>
              <a:t>sendi-sendi</a:t>
            </a:r>
            <a:r>
              <a:rPr lang="en-US" sz="5100" dirty="0"/>
              <a:t> Islam</a:t>
            </a:r>
            <a:r>
              <a:rPr lang="en-US" sz="5100" dirty="0" smtClean="0"/>
              <a:t>.</a:t>
            </a:r>
          </a:p>
          <a:p>
            <a:pPr marL="82296" indent="0">
              <a:buNone/>
            </a:pPr>
            <a:r>
              <a:rPr lang="en-US" sz="5100" dirty="0" smtClean="0"/>
              <a:t> </a:t>
            </a:r>
            <a:endParaRPr lang="en-US" sz="5100" dirty="0"/>
          </a:p>
          <a:p>
            <a:pPr marL="82296" indent="0">
              <a:buNone/>
            </a:pPr>
            <a:r>
              <a:rPr lang="en-US" sz="5100" dirty="0" err="1" smtClean="0"/>
              <a:t>Tidak</a:t>
            </a:r>
            <a:r>
              <a:rPr lang="en-US" sz="5100" dirty="0" smtClean="0"/>
              <a:t> juga </a:t>
            </a:r>
            <a:r>
              <a:rPr lang="en-US" sz="5100" dirty="0" err="1" smtClean="0"/>
              <a:t>menjadi</a:t>
            </a:r>
            <a:r>
              <a:rPr lang="en-US" sz="5100" dirty="0" smtClean="0"/>
              <a:t> </a:t>
            </a:r>
            <a:r>
              <a:rPr lang="en-US" sz="5100" dirty="0" err="1" smtClean="0"/>
              <a:t>kesalahan</a:t>
            </a:r>
            <a:r>
              <a:rPr lang="en-US" sz="5100" dirty="0" smtClean="0"/>
              <a:t> </a:t>
            </a:r>
            <a:r>
              <a:rPr lang="en-US" sz="5100" dirty="0" err="1" smtClean="0"/>
              <a:t>mengambil</a:t>
            </a:r>
            <a:r>
              <a:rPr lang="en-US" sz="5100" dirty="0" smtClean="0"/>
              <a:t> </a:t>
            </a:r>
            <a:r>
              <a:rPr lang="en-US" sz="5100" dirty="0" err="1" smtClean="0"/>
              <a:t>manfaat</a:t>
            </a:r>
            <a:r>
              <a:rPr lang="en-US" sz="5100" dirty="0" smtClean="0"/>
              <a:t> </a:t>
            </a:r>
            <a:r>
              <a:rPr lang="en-US" sz="5100" dirty="0" err="1" smtClean="0"/>
              <a:t>dari</a:t>
            </a:r>
            <a:r>
              <a:rPr lang="en-US" sz="5100" dirty="0" smtClean="0"/>
              <a:t> </a:t>
            </a:r>
            <a:r>
              <a:rPr lang="en-US" sz="5100" dirty="0" err="1" smtClean="0"/>
              <a:t>sumber-sumber</a:t>
            </a:r>
            <a:r>
              <a:rPr lang="en-US" sz="5100" dirty="0" smtClean="0"/>
              <a:t> lain yang </a:t>
            </a:r>
            <a:r>
              <a:rPr lang="en-US" sz="5100" dirty="0" err="1" smtClean="0"/>
              <a:t>terdapat</a:t>
            </a:r>
            <a:r>
              <a:rPr lang="en-US" sz="5100" dirty="0" smtClean="0"/>
              <a:t> </a:t>
            </a:r>
            <a:r>
              <a:rPr lang="en-US" sz="5100" dirty="0" err="1" smtClean="0"/>
              <a:t>hikmah</a:t>
            </a:r>
            <a:r>
              <a:rPr lang="en-US" sz="5100" dirty="0" smtClean="0"/>
              <a:t> </a:t>
            </a:r>
            <a:r>
              <a:rPr lang="en-US" sz="5100" dirty="0" err="1" smtClean="0"/>
              <a:t>dan</a:t>
            </a:r>
            <a:r>
              <a:rPr lang="en-US" sz="5100" dirty="0" smtClean="0"/>
              <a:t> </a:t>
            </a:r>
            <a:r>
              <a:rPr lang="en-US" sz="5100" dirty="0" err="1" smtClean="0"/>
              <a:t>kebaikan</a:t>
            </a:r>
            <a:r>
              <a:rPr lang="en-US" sz="5100" dirty="0" smtClean="0"/>
              <a:t> </a:t>
            </a:r>
            <a:r>
              <a:rPr lang="en-US" sz="5100" dirty="0" err="1" smtClean="0"/>
              <a:t>padanya</a:t>
            </a:r>
            <a:r>
              <a:rPr lang="en-US" sz="5100" dirty="0" smtClean="0"/>
              <a:t>. </a:t>
            </a:r>
          </a:p>
          <a:p>
            <a:pPr marL="82296" indent="0">
              <a:buNone/>
            </a:pPr>
            <a:r>
              <a:rPr lang="en-US" sz="5100" dirty="0" err="1" smtClean="0"/>
              <a:t>Namun</a:t>
            </a:r>
            <a:r>
              <a:rPr lang="en-US" sz="5100" dirty="0" smtClean="0"/>
              <a:t> </a:t>
            </a:r>
            <a:r>
              <a:rPr lang="en-US" sz="5100" dirty="0" err="1" smtClean="0"/>
              <a:t>apa</a:t>
            </a:r>
            <a:r>
              <a:rPr lang="en-US" sz="5100" dirty="0" smtClean="0"/>
              <a:t> pun yang </a:t>
            </a:r>
            <a:r>
              <a:rPr lang="en-US" sz="5100" dirty="0" err="1" smtClean="0"/>
              <a:t>kita</a:t>
            </a:r>
            <a:r>
              <a:rPr lang="en-US" sz="5100" dirty="0" smtClean="0"/>
              <a:t> </a:t>
            </a:r>
            <a:r>
              <a:rPr lang="en-US" sz="5100" dirty="0" err="1" smtClean="0"/>
              <a:t>usahakan</a:t>
            </a:r>
            <a:r>
              <a:rPr lang="en-US" sz="5100" dirty="0" smtClean="0"/>
              <a:t> Allah s.w.t. </a:t>
            </a:r>
            <a:r>
              <a:rPr lang="en-US" sz="5100" dirty="0" err="1" smtClean="0"/>
              <a:t>jua</a:t>
            </a:r>
            <a:r>
              <a:rPr lang="en-US" sz="5100" dirty="0" smtClean="0"/>
              <a:t> yang </a:t>
            </a:r>
            <a:r>
              <a:rPr lang="en-US" sz="5100" dirty="0" err="1" smtClean="0"/>
              <a:t>menentukan</a:t>
            </a:r>
            <a:r>
              <a:rPr lang="en-US" sz="5100" dirty="0" smtClean="0"/>
              <a:t> </a:t>
            </a:r>
            <a:r>
              <a:rPr lang="en-US" sz="5100" dirty="0" err="1" smtClean="0"/>
              <a:t>sesuai</a:t>
            </a:r>
            <a:r>
              <a:rPr lang="en-US" sz="5100" dirty="0" smtClean="0"/>
              <a:t> </a:t>
            </a:r>
            <a:r>
              <a:rPr lang="en-US" sz="5100" dirty="0" err="1" smtClean="0"/>
              <a:t>dengan</a:t>
            </a:r>
            <a:r>
              <a:rPr lang="en-US" sz="5100" dirty="0" smtClean="0"/>
              <a:t> </a:t>
            </a:r>
            <a:r>
              <a:rPr lang="en-US" sz="5100" dirty="0" err="1" smtClean="0"/>
              <a:t>firmanNya</a:t>
            </a:r>
            <a:r>
              <a:rPr lang="en-US" sz="5100" dirty="0" smtClean="0"/>
              <a:t> </a:t>
            </a:r>
            <a:r>
              <a:rPr lang="en-US" sz="5100" dirty="0" err="1" smtClean="0"/>
              <a:t>dalam</a:t>
            </a:r>
            <a:r>
              <a:rPr lang="en-US" sz="5100" dirty="0" smtClean="0"/>
              <a:t> surah al-</a:t>
            </a:r>
            <a:r>
              <a:rPr lang="en-US" sz="5100" dirty="0" err="1" smtClean="0"/>
              <a:t>Qasas</a:t>
            </a:r>
            <a:r>
              <a:rPr lang="en-US" sz="5100" dirty="0" smtClean="0"/>
              <a:t> </a:t>
            </a:r>
            <a:r>
              <a:rPr lang="en-US" sz="5100" dirty="0" err="1" smtClean="0"/>
              <a:t>ayat</a:t>
            </a:r>
            <a:r>
              <a:rPr lang="en-US" sz="5100" dirty="0" smtClean="0"/>
              <a:t> 56 :- </a:t>
            </a:r>
            <a:endParaRPr lang="en-US" sz="5100" dirty="0"/>
          </a:p>
        </p:txBody>
      </p:sp>
    </p:spTree>
    <p:extLst>
      <p:ext uri="{BB962C8B-B14F-4D97-AF65-F5344CB8AC3E}">
        <p14:creationId xmlns:p14="http://schemas.microsoft.com/office/powerpoint/2010/main" val="12831314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par>
                                <p:cTn id="13" presetID="22" presetClass="entr" presetSubtype="8"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wipe(left)">
                                      <p:cBhvr>
                                        <p:cTn id="15"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620688"/>
            <a:ext cx="8538152" cy="5627712"/>
          </a:xfrm>
        </p:spPr>
        <p:txBody>
          <a:bodyPr>
            <a:normAutofit fontScale="92500" lnSpcReduction="20000"/>
          </a:bodyPr>
          <a:lstStyle/>
          <a:p>
            <a:pPr marL="82296" indent="0" algn="ctr" rtl="1">
              <a:buNone/>
            </a:pPr>
            <a:r>
              <a:rPr lang="ar-QA" sz="6400" dirty="0">
                <a:solidFill>
                  <a:srgbClr val="FFFF00"/>
                </a:solidFill>
                <a:effectLst/>
                <a:latin typeface="Traditional Arabic" panose="02020603050405020304" pitchFamily="18" charset="-78"/>
                <a:cs typeface="Traditional Arabic" panose="02020603050405020304" pitchFamily="18" charset="-78"/>
              </a:rPr>
              <a:t>إِنَّكَ لَا تَهْدِي مَنْ أَحْبَبْتَ وَلَٰكِنَّ اللهَ يَهْدِي مَنْ يَشَاءُ ۚ وَهُوَ أَعْلَمُ بِالْمُهْتَدِينَ </a:t>
            </a:r>
          </a:p>
          <a:p>
            <a:pPr marL="82296" indent="0" algn="ctr" rtl="1">
              <a:buNone/>
            </a:pPr>
            <a:r>
              <a:rPr lang="en-US" i="1" dirty="0" smtClean="0"/>
              <a:t>“</a:t>
            </a:r>
            <a:r>
              <a:rPr lang="en-US" i="1" dirty="0" err="1" smtClean="0"/>
              <a:t>Sesungguhnya</a:t>
            </a:r>
            <a:r>
              <a:rPr lang="en-US" i="1" dirty="0" smtClean="0"/>
              <a:t> </a:t>
            </a:r>
            <a:r>
              <a:rPr lang="en-US" i="1" dirty="0" err="1"/>
              <a:t>engkau</a:t>
            </a:r>
            <a:r>
              <a:rPr lang="en-US" i="1" dirty="0"/>
              <a:t> (</a:t>
            </a:r>
            <a:r>
              <a:rPr lang="en-US" i="1" dirty="0" err="1"/>
              <a:t>wahai</a:t>
            </a:r>
            <a:r>
              <a:rPr lang="en-US" i="1" dirty="0"/>
              <a:t> Muhammad) </a:t>
            </a:r>
            <a:r>
              <a:rPr lang="en-US" i="1" dirty="0" err="1"/>
              <a:t>tidak</a:t>
            </a:r>
            <a:r>
              <a:rPr lang="en-US" i="1" dirty="0"/>
              <a:t> </a:t>
            </a:r>
            <a:r>
              <a:rPr lang="en-US" i="1" dirty="0" err="1"/>
              <a:t>berkuasa</a:t>
            </a:r>
            <a:r>
              <a:rPr lang="en-US" i="1" dirty="0"/>
              <a:t> </a:t>
            </a:r>
            <a:r>
              <a:rPr lang="en-US" i="1" dirty="0" err="1"/>
              <a:t>memberi</a:t>
            </a:r>
            <a:r>
              <a:rPr lang="en-US" i="1" dirty="0"/>
              <a:t> </a:t>
            </a:r>
            <a:r>
              <a:rPr lang="en-US" i="1" dirty="0" err="1"/>
              <a:t>hidayat</a:t>
            </a:r>
            <a:r>
              <a:rPr lang="en-US" i="1" dirty="0"/>
              <a:t> </a:t>
            </a:r>
            <a:r>
              <a:rPr lang="en-US" i="1" dirty="0" err="1"/>
              <a:t>petunjuk</a:t>
            </a:r>
            <a:r>
              <a:rPr lang="en-US" i="1" dirty="0"/>
              <a:t> </a:t>
            </a:r>
            <a:r>
              <a:rPr lang="en-US" i="1" dirty="0" err="1"/>
              <a:t>kepada</a:t>
            </a:r>
            <a:r>
              <a:rPr lang="en-US" i="1" dirty="0"/>
              <a:t> </a:t>
            </a:r>
            <a:r>
              <a:rPr lang="en-US" i="1" dirty="0" err="1"/>
              <a:t>sesiapa</a:t>
            </a:r>
            <a:r>
              <a:rPr lang="en-US" i="1" dirty="0"/>
              <a:t> yang </a:t>
            </a:r>
            <a:r>
              <a:rPr lang="en-US" i="1" dirty="0" err="1"/>
              <a:t>engkau</a:t>
            </a:r>
            <a:r>
              <a:rPr lang="en-US" i="1" dirty="0"/>
              <a:t> </a:t>
            </a:r>
            <a:r>
              <a:rPr lang="en-US" i="1" dirty="0" err="1"/>
              <a:t>kasihi</a:t>
            </a:r>
            <a:r>
              <a:rPr lang="en-US" i="1" dirty="0"/>
              <a:t> (</a:t>
            </a:r>
            <a:r>
              <a:rPr lang="en-US" i="1" dirty="0" err="1"/>
              <a:t>supaya</a:t>
            </a:r>
            <a:r>
              <a:rPr lang="en-US" i="1" dirty="0"/>
              <a:t> </a:t>
            </a:r>
            <a:r>
              <a:rPr lang="en-US" i="1" dirty="0" err="1"/>
              <a:t>dia</a:t>
            </a:r>
            <a:r>
              <a:rPr lang="en-US" i="1" dirty="0"/>
              <a:t> </a:t>
            </a:r>
            <a:r>
              <a:rPr lang="en-US" i="1" dirty="0" err="1"/>
              <a:t>menerima</a:t>
            </a:r>
            <a:r>
              <a:rPr lang="en-US" i="1" dirty="0"/>
              <a:t> Islam), </a:t>
            </a:r>
            <a:r>
              <a:rPr lang="en-US" i="1" dirty="0" err="1"/>
              <a:t>tetapi</a:t>
            </a:r>
            <a:r>
              <a:rPr lang="en-US" i="1" dirty="0"/>
              <a:t> Allah </a:t>
            </a:r>
            <a:r>
              <a:rPr lang="en-US" i="1" dirty="0" err="1"/>
              <a:t>jualah</a:t>
            </a:r>
            <a:r>
              <a:rPr lang="en-US" i="1" dirty="0"/>
              <a:t> yang </a:t>
            </a:r>
            <a:r>
              <a:rPr lang="en-US" i="1" dirty="0" err="1"/>
              <a:t>berkuasa</a:t>
            </a:r>
            <a:r>
              <a:rPr lang="en-US" i="1" dirty="0"/>
              <a:t> </a:t>
            </a:r>
            <a:r>
              <a:rPr lang="en-US" i="1" dirty="0" err="1"/>
              <a:t>memberi</a:t>
            </a:r>
            <a:r>
              <a:rPr lang="en-US" i="1" dirty="0"/>
              <a:t> </a:t>
            </a:r>
            <a:r>
              <a:rPr lang="en-US" i="1" dirty="0" err="1"/>
              <a:t>hidayat</a:t>
            </a:r>
            <a:r>
              <a:rPr lang="en-US" i="1" dirty="0"/>
              <a:t> </a:t>
            </a:r>
            <a:r>
              <a:rPr lang="en-US" i="1" dirty="0" err="1"/>
              <a:t>petunjuk</a:t>
            </a:r>
            <a:r>
              <a:rPr lang="en-US" i="1" dirty="0"/>
              <a:t> </a:t>
            </a:r>
            <a:r>
              <a:rPr lang="en-US" i="1" dirty="0" err="1"/>
              <a:t>kepada</a:t>
            </a:r>
            <a:r>
              <a:rPr lang="en-US" i="1" dirty="0"/>
              <a:t> </a:t>
            </a:r>
            <a:r>
              <a:rPr lang="en-US" i="1" dirty="0" err="1"/>
              <a:t>sesiapa</a:t>
            </a:r>
            <a:r>
              <a:rPr lang="en-US" i="1" dirty="0"/>
              <a:t> yang </a:t>
            </a:r>
            <a:r>
              <a:rPr lang="en-US" i="1" dirty="0" err="1"/>
              <a:t>dikehendakiNya</a:t>
            </a:r>
            <a:r>
              <a:rPr lang="en-US" i="1" dirty="0"/>
              <a:t> (</a:t>
            </a:r>
            <a:r>
              <a:rPr lang="en-US" i="1" dirty="0" err="1"/>
              <a:t>menurut</a:t>
            </a:r>
            <a:r>
              <a:rPr lang="en-US" i="1" dirty="0"/>
              <a:t> </a:t>
            </a:r>
            <a:r>
              <a:rPr lang="en-US" i="1" dirty="0" err="1"/>
              <a:t>undang-undang</a:t>
            </a:r>
            <a:r>
              <a:rPr lang="en-US" i="1" dirty="0"/>
              <a:t> </a:t>
            </a:r>
            <a:r>
              <a:rPr lang="en-US" i="1" dirty="0" err="1"/>
              <a:t>peraturanNya</a:t>
            </a:r>
            <a:r>
              <a:rPr lang="en-US" i="1" dirty="0"/>
              <a:t>) </a:t>
            </a:r>
            <a:r>
              <a:rPr lang="en-US" i="1" dirty="0" err="1"/>
              <a:t>dan</a:t>
            </a:r>
            <a:r>
              <a:rPr lang="en-US" i="1" dirty="0"/>
              <a:t> </a:t>
            </a:r>
            <a:r>
              <a:rPr lang="en-US" i="1" dirty="0" err="1"/>
              <a:t>Dialah</a:t>
            </a:r>
            <a:r>
              <a:rPr lang="en-US" i="1" dirty="0"/>
              <a:t> </a:t>
            </a:r>
            <a:r>
              <a:rPr lang="en-US" i="1" dirty="0" err="1"/>
              <a:t>jua</a:t>
            </a:r>
            <a:r>
              <a:rPr lang="en-US" i="1" dirty="0"/>
              <a:t> yang </a:t>
            </a:r>
            <a:r>
              <a:rPr lang="en-US" i="1" dirty="0" err="1"/>
              <a:t>lebih</a:t>
            </a:r>
            <a:r>
              <a:rPr lang="en-US" i="1" dirty="0"/>
              <a:t> </a:t>
            </a:r>
            <a:r>
              <a:rPr lang="en-US" i="1" dirty="0" err="1"/>
              <a:t>mengetahui</a:t>
            </a:r>
            <a:r>
              <a:rPr lang="en-US" i="1" dirty="0"/>
              <a:t> </a:t>
            </a:r>
            <a:r>
              <a:rPr lang="en-US" i="1" dirty="0" err="1"/>
              <a:t>akan</a:t>
            </a:r>
            <a:r>
              <a:rPr lang="en-US" i="1" dirty="0"/>
              <a:t> orang-orang yang (</a:t>
            </a:r>
            <a:r>
              <a:rPr lang="en-US" i="1" dirty="0" err="1"/>
              <a:t>ada</a:t>
            </a:r>
            <a:r>
              <a:rPr lang="en-US" i="1" dirty="0"/>
              <a:t> </a:t>
            </a:r>
            <a:r>
              <a:rPr lang="en-US" i="1" dirty="0" err="1"/>
              <a:t>persediaan</a:t>
            </a:r>
            <a:r>
              <a:rPr lang="en-US" i="1" dirty="0"/>
              <a:t> </a:t>
            </a:r>
            <a:r>
              <a:rPr lang="en-US" i="1" dirty="0" err="1"/>
              <a:t>untuk</a:t>
            </a:r>
            <a:r>
              <a:rPr lang="en-US" i="1" dirty="0"/>
              <a:t>) </a:t>
            </a:r>
            <a:r>
              <a:rPr lang="en-US" i="1" dirty="0" err="1"/>
              <a:t>mendapat</a:t>
            </a:r>
            <a:r>
              <a:rPr lang="en-US" i="1" dirty="0"/>
              <a:t> </a:t>
            </a:r>
            <a:r>
              <a:rPr lang="en-US" i="1" dirty="0" err="1"/>
              <a:t>hidayat</a:t>
            </a:r>
            <a:r>
              <a:rPr lang="en-US" i="1" dirty="0"/>
              <a:t> </a:t>
            </a:r>
            <a:r>
              <a:rPr lang="en-US" i="1" dirty="0" err="1"/>
              <a:t>petunjuk</a:t>
            </a:r>
            <a:r>
              <a:rPr lang="en-US" i="1" dirty="0"/>
              <a:t> (</a:t>
            </a:r>
            <a:r>
              <a:rPr lang="en-US" i="1" dirty="0" err="1"/>
              <a:t>kepada</a:t>
            </a:r>
            <a:r>
              <a:rPr lang="en-US" i="1" dirty="0"/>
              <a:t> </a:t>
            </a:r>
            <a:r>
              <a:rPr lang="en-US" i="1" dirty="0" err="1"/>
              <a:t>memeluk</a:t>
            </a:r>
            <a:r>
              <a:rPr lang="en-US" i="1" dirty="0"/>
              <a:t> Islam.”</a:t>
            </a:r>
            <a:r>
              <a:rPr lang="en-US" dirty="0"/>
              <a:t> </a:t>
            </a:r>
          </a:p>
          <a:p>
            <a:pPr marL="82296" indent="0" algn="ctr" rtl="1">
              <a:buNone/>
            </a:pPr>
            <a:endParaRPr lang="en-US" dirty="0"/>
          </a:p>
        </p:txBody>
      </p:sp>
    </p:spTree>
    <p:extLst>
      <p:ext uri="{BB962C8B-B14F-4D97-AF65-F5344CB8AC3E}">
        <p14:creationId xmlns:p14="http://schemas.microsoft.com/office/powerpoint/2010/main" val="935728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764704"/>
            <a:ext cx="8610160" cy="5483696"/>
          </a:xfrm>
        </p:spPr>
        <p:txBody>
          <a:bodyPr>
            <a:normAutofit fontScale="85000" lnSpcReduction="20000"/>
          </a:bodyPr>
          <a:lstStyle/>
          <a:p>
            <a:r>
              <a:rPr lang="en-US" sz="3000" dirty="0"/>
              <a:t>Kita </a:t>
            </a:r>
            <a:r>
              <a:rPr lang="en-US" sz="3000" dirty="0" err="1"/>
              <a:t>diperintahkan</a:t>
            </a:r>
            <a:r>
              <a:rPr lang="en-US" sz="3000" dirty="0"/>
              <a:t> </a:t>
            </a:r>
            <a:r>
              <a:rPr lang="en-US" sz="3000" dirty="0" err="1"/>
              <a:t>mengusahakan</a:t>
            </a:r>
            <a:r>
              <a:rPr lang="en-US" sz="3000" dirty="0"/>
              <a:t> yang </a:t>
            </a:r>
            <a:r>
              <a:rPr lang="en-US" sz="3000" dirty="0" err="1"/>
              <a:t>terbaik</a:t>
            </a:r>
            <a:r>
              <a:rPr lang="en-US" sz="3000" dirty="0"/>
              <a:t> yang </a:t>
            </a:r>
            <a:r>
              <a:rPr lang="en-US" sz="3000" dirty="0" err="1"/>
              <a:t>termampu</a:t>
            </a:r>
            <a:r>
              <a:rPr lang="en-US" sz="3000" dirty="0"/>
              <a:t>, </a:t>
            </a:r>
            <a:r>
              <a:rPr lang="en-US" sz="3000" dirty="0" err="1"/>
              <a:t>berdoa</a:t>
            </a:r>
            <a:r>
              <a:rPr lang="en-US" sz="3000" dirty="0"/>
              <a:t> </a:t>
            </a:r>
            <a:r>
              <a:rPr lang="en-US" sz="3000" dirty="0" err="1"/>
              <a:t>dan</a:t>
            </a:r>
            <a:r>
              <a:rPr lang="en-US" sz="3000" dirty="0"/>
              <a:t> </a:t>
            </a:r>
            <a:r>
              <a:rPr lang="en-US" sz="3000" dirty="0" err="1"/>
              <a:t>bertawakkal</a:t>
            </a:r>
            <a:r>
              <a:rPr lang="en-US" sz="3000" dirty="0"/>
              <a:t> </a:t>
            </a:r>
            <a:r>
              <a:rPr lang="en-US" sz="3000" dirty="0" err="1"/>
              <a:t>kepada</a:t>
            </a:r>
            <a:r>
              <a:rPr lang="en-US" sz="3000" dirty="0"/>
              <a:t> Allah </a:t>
            </a:r>
            <a:r>
              <a:rPr lang="en-US" sz="3000" dirty="0" err="1"/>
              <a:t>s.w.t</a:t>
            </a:r>
            <a:r>
              <a:rPr lang="en-US" sz="3000" dirty="0"/>
              <a:t>. :-</a:t>
            </a:r>
            <a:r>
              <a:rPr lang="en-SG" sz="3000" dirty="0"/>
              <a:t> </a:t>
            </a:r>
            <a:endParaRPr lang="en-SG" sz="3000" dirty="0" smtClean="0"/>
          </a:p>
          <a:p>
            <a:pPr marL="82296" indent="0">
              <a:buNone/>
            </a:pPr>
            <a:endParaRPr lang="en-SG" sz="3000" dirty="0" smtClean="0"/>
          </a:p>
          <a:p>
            <a:pPr marL="82296" indent="0" algn="ctr" rtl="1">
              <a:buNone/>
            </a:pPr>
            <a:r>
              <a:rPr lang="x-none" sz="5200" dirty="0">
                <a:solidFill>
                  <a:srgbClr val="FFFF00"/>
                </a:solidFill>
                <a:latin typeface="Traditional Arabic" panose="02020603050405020304" pitchFamily="18" charset="-78"/>
                <a:cs typeface="Traditional Arabic" panose="02020603050405020304" pitchFamily="18" charset="-78"/>
              </a:rPr>
              <a:t>تِلْكَ أُمَّةٌ قَدْ خَلَتْ ۖ لَهَا مَا كَسَبَتْ وَلَكُمْ مَا كَسَبْتُمْ ۖ وَلَا تُسْأَلُونَ عَمَّا كَانُوا يَعْمَلُونَ</a:t>
            </a:r>
            <a:r>
              <a:rPr lang="en-SG" sz="5200" dirty="0">
                <a:solidFill>
                  <a:srgbClr val="FFFF00"/>
                </a:solidFill>
                <a:latin typeface="Traditional Arabic" panose="02020603050405020304" pitchFamily="18" charset="-78"/>
                <a:cs typeface="Traditional Arabic" panose="02020603050405020304" pitchFamily="18" charset="-78"/>
              </a:rPr>
              <a:t> </a:t>
            </a:r>
            <a:endParaRPr lang="en-SG" sz="5200" dirty="0" smtClean="0">
              <a:solidFill>
                <a:srgbClr val="FFFF00"/>
              </a:solidFill>
              <a:latin typeface="Traditional Arabic" panose="02020603050405020304" pitchFamily="18" charset="-78"/>
              <a:cs typeface="Traditional Arabic" panose="02020603050405020304" pitchFamily="18" charset="-78"/>
            </a:endParaRPr>
          </a:p>
          <a:p>
            <a:pPr marL="82296" indent="0" algn="ctr">
              <a:buNone/>
            </a:pPr>
            <a:endParaRPr lang="en-SG" sz="3000" dirty="0" smtClean="0"/>
          </a:p>
          <a:p>
            <a:pPr marL="82296" indent="0" algn="ctr">
              <a:buNone/>
            </a:pPr>
            <a:r>
              <a:rPr lang="en-US" sz="3000" dirty="0"/>
              <a:t>“</a:t>
            </a:r>
            <a:r>
              <a:rPr lang="en-US" sz="3000" i="1" dirty="0" err="1"/>
              <a:t>Mereka</a:t>
            </a:r>
            <a:r>
              <a:rPr lang="en-US" sz="3000" i="1" dirty="0"/>
              <a:t> </a:t>
            </a:r>
            <a:r>
              <a:rPr lang="en-US" sz="3000" i="1" dirty="0" err="1"/>
              <a:t>itu</a:t>
            </a:r>
            <a:r>
              <a:rPr lang="en-US" sz="3000" i="1" dirty="0"/>
              <a:t> </a:t>
            </a:r>
            <a:r>
              <a:rPr lang="en-US" sz="3000" i="1" dirty="0" err="1"/>
              <a:t>adalah</a:t>
            </a:r>
            <a:r>
              <a:rPr lang="en-US" sz="3000" i="1" dirty="0"/>
              <a:t> </a:t>
            </a:r>
            <a:r>
              <a:rPr lang="en-US" sz="3000" i="1" dirty="0" err="1"/>
              <a:t>satu</a:t>
            </a:r>
            <a:r>
              <a:rPr lang="en-US" sz="3000" i="1" dirty="0"/>
              <a:t> </a:t>
            </a:r>
            <a:r>
              <a:rPr lang="en-US" sz="3000" i="1" dirty="0" err="1"/>
              <a:t>umat</a:t>
            </a:r>
            <a:r>
              <a:rPr lang="en-US" sz="3000" i="1" dirty="0"/>
              <a:t> yang </a:t>
            </a:r>
            <a:r>
              <a:rPr lang="en-US" sz="3000" i="1" dirty="0" err="1"/>
              <a:t>telah</a:t>
            </a:r>
            <a:r>
              <a:rPr lang="en-US" sz="3000" i="1" dirty="0"/>
              <a:t> </a:t>
            </a:r>
            <a:r>
              <a:rPr lang="en-US" sz="3000" i="1" dirty="0" err="1"/>
              <a:t>berlalu</a:t>
            </a:r>
            <a:r>
              <a:rPr lang="en-US" sz="3000" i="1" dirty="0"/>
              <a:t> </a:t>
            </a:r>
            <a:r>
              <a:rPr lang="en-US" sz="3000" i="1" dirty="0" err="1"/>
              <a:t>sejarahnya</a:t>
            </a:r>
            <a:r>
              <a:rPr lang="en-US" sz="3000" i="1" dirty="0"/>
              <a:t>; </a:t>
            </a:r>
            <a:r>
              <a:rPr lang="en-US" sz="3000" i="1" dirty="0" err="1"/>
              <a:t>bagi</a:t>
            </a:r>
            <a:r>
              <a:rPr lang="en-US" sz="3000" i="1" dirty="0"/>
              <a:t> </a:t>
            </a:r>
            <a:r>
              <a:rPr lang="en-US" sz="3000" i="1" dirty="0" err="1"/>
              <a:t>mereka</a:t>
            </a:r>
            <a:r>
              <a:rPr lang="en-US" sz="3000" i="1" dirty="0"/>
              <a:t> (</a:t>
            </a:r>
            <a:r>
              <a:rPr lang="en-US" sz="3000" i="1" dirty="0" err="1"/>
              <a:t>balasan</a:t>
            </a:r>
            <a:r>
              <a:rPr lang="en-US" sz="3000" i="1" dirty="0"/>
              <a:t>) </a:t>
            </a:r>
            <a:r>
              <a:rPr lang="en-US" sz="3000" i="1" dirty="0" err="1"/>
              <a:t>apa</a:t>
            </a:r>
            <a:r>
              <a:rPr lang="en-US" sz="3000" i="1" dirty="0"/>
              <a:t> yang </a:t>
            </a:r>
            <a:r>
              <a:rPr lang="en-US" sz="3000" i="1" dirty="0" err="1"/>
              <a:t>mereka</a:t>
            </a:r>
            <a:r>
              <a:rPr lang="en-US" sz="3000" i="1" dirty="0"/>
              <a:t> </a:t>
            </a:r>
            <a:r>
              <a:rPr lang="en-US" sz="3000" i="1" dirty="0" err="1"/>
              <a:t>telah</a:t>
            </a:r>
            <a:r>
              <a:rPr lang="en-US" sz="3000" i="1" dirty="0"/>
              <a:t> </a:t>
            </a:r>
            <a:r>
              <a:rPr lang="en-US" sz="3000" i="1" dirty="0" err="1"/>
              <a:t>usahakan</a:t>
            </a:r>
            <a:r>
              <a:rPr lang="en-US" sz="3000" i="1" dirty="0"/>
              <a:t> </a:t>
            </a:r>
            <a:r>
              <a:rPr lang="en-US" sz="3000" i="1" dirty="0" err="1"/>
              <a:t>dan</a:t>
            </a:r>
            <a:r>
              <a:rPr lang="en-US" sz="3000" i="1" dirty="0"/>
              <a:t> </a:t>
            </a:r>
            <a:r>
              <a:rPr lang="en-US" sz="3000" i="1" dirty="0" err="1"/>
              <a:t>bagi</a:t>
            </a:r>
            <a:r>
              <a:rPr lang="en-US" sz="3000" i="1" dirty="0"/>
              <a:t> </a:t>
            </a:r>
            <a:r>
              <a:rPr lang="en-US" sz="3000" i="1" dirty="0" err="1"/>
              <a:t>kamu</a:t>
            </a:r>
            <a:r>
              <a:rPr lang="en-US" sz="3000" i="1" dirty="0"/>
              <a:t> pula (</a:t>
            </a:r>
            <a:r>
              <a:rPr lang="en-US" sz="3000" i="1" dirty="0" err="1"/>
              <a:t>balasan</a:t>
            </a:r>
            <a:r>
              <a:rPr lang="en-US" sz="3000" i="1" dirty="0"/>
              <a:t>) </a:t>
            </a:r>
            <a:r>
              <a:rPr lang="en-US" sz="3000" i="1" dirty="0" err="1"/>
              <a:t>apa</a:t>
            </a:r>
            <a:r>
              <a:rPr lang="en-US" sz="3000" i="1" dirty="0"/>
              <a:t> yang </a:t>
            </a:r>
            <a:r>
              <a:rPr lang="en-US" sz="3000" i="1" dirty="0" err="1"/>
              <a:t>kamu</a:t>
            </a:r>
            <a:r>
              <a:rPr lang="en-US" sz="3000" i="1" dirty="0"/>
              <a:t> </a:t>
            </a:r>
            <a:r>
              <a:rPr lang="en-US" sz="3000" i="1" dirty="0" err="1"/>
              <a:t>usahakan</a:t>
            </a:r>
            <a:r>
              <a:rPr lang="en-US" sz="3000" i="1" dirty="0"/>
              <a:t> </a:t>
            </a:r>
            <a:r>
              <a:rPr lang="en-US" sz="3000" i="1" dirty="0" err="1"/>
              <a:t>dan</a:t>
            </a:r>
            <a:r>
              <a:rPr lang="en-US" sz="3000" i="1" dirty="0"/>
              <a:t> </a:t>
            </a:r>
            <a:r>
              <a:rPr lang="en-US" sz="3000" i="1" dirty="0" err="1"/>
              <a:t>kamu</a:t>
            </a:r>
            <a:r>
              <a:rPr lang="en-US" sz="3000" i="1" dirty="0"/>
              <a:t> </a:t>
            </a:r>
            <a:r>
              <a:rPr lang="en-US" sz="3000" i="1" dirty="0" err="1"/>
              <a:t>tidak</a:t>
            </a:r>
            <a:r>
              <a:rPr lang="en-US" sz="3000" i="1" dirty="0"/>
              <a:t> </a:t>
            </a:r>
            <a:r>
              <a:rPr lang="en-US" sz="3000" i="1" dirty="0" err="1"/>
              <a:t>akan</a:t>
            </a:r>
            <a:r>
              <a:rPr lang="en-US" sz="3000" i="1" dirty="0"/>
              <a:t> </a:t>
            </a:r>
            <a:r>
              <a:rPr lang="en-US" sz="3000" i="1" dirty="0" err="1"/>
              <a:t>ditanya</a:t>
            </a:r>
            <a:r>
              <a:rPr lang="en-US" sz="3000" i="1" dirty="0"/>
              <a:t> (</a:t>
            </a:r>
            <a:r>
              <a:rPr lang="en-US" sz="3000" i="1" dirty="0" err="1"/>
              <a:t>atau</a:t>
            </a:r>
            <a:r>
              <a:rPr lang="en-US" sz="3000" i="1" dirty="0"/>
              <a:t> </a:t>
            </a:r>
            <a:r>
              <a:rPr lang="en-US" sz="3000" i="1" dirty="0" err="1"/>
              <a:t>dipertanggungjawabkan</a:t>
            </a:r>
            <a:r>
              <a:rPr lang="en-US" sz="3000" i="1" dirty="0"/>
              <a:t>) </a:t>
            </a:r>
            <a:r>
              <a:rPr lang="en-US" sz="3000" i="1" dirty="0" err="1"/>
              <a:t>tentang</a:t>
            </a:r>
            <a:r>
              <a:rPr lang="en-US" sz="3000" i="1" dirty="0"/>
              <a:t> </a:t>
            </a:r>
            <a:r>
              <a:rPr lang="en-US" sz="3000" i="1" dirty="0" err="1"/>
              <a:t>apa</a:t>
            </a:r>
            <a:r>
              <a:rPr lang="en-US" sz="3000" i="1" dirty="0"/>
              <a:t> yang </a:t>
            </a:r>
            <a:r>
              <a:rPr lang="en-US" sz="3000" i="1" dirty="0" err="1"/>
              <a:t>telah</a:t>
            </a:r>
            <a:r>
              <a:rPr lang="en-US" sz="3000" i="1" dirty="0"/>
              <a:t> </a:t>
            </a:r>
            <a:r>
              <a:rPr lang="en-US" sz="3000" i="1" dirty="0" err="1"/>
              <a:t>mereka</a:t>
            </a:r>
            <a:r>
              <a:rPr lang="en-US" sz="3000" i="1" dirty="0"/>
              <a:t> </a:t>
            </a:r>
            <a:r>
              <a:rPr lang="en-US" sz="3000" i="1" dirty="0" err="1"/>
              <a:t>lakukan</a:t>
            </a:r>
            <a:r>
              <a:rPr lang="x-none" sz="3000" b="1" dirty="0"/>
              <a:t>.</a:t>
            </a:r>
            <a:r>
              <a:rPr lang="en-US" sz="3000" dirty="0"/>
              <a:t>” </a:t>
            </a:r>
            <a:endParaRPr lang="en-US" sz="3000" dirty="0" smtClean="0"/>
          </a:p>
          <a:p>
            <a:pPr marL="82296" indent="0" algn="ctr">
              <a:buNone/>
            </a:pPr>
            <a:r>
              <a:rPr lang="en-US" sz="3000" dirty="0" smtClean="0"/>
              <a:t>Al-</a:t>
            </a:r>
            <a:r>
              <a:rPr lang="en-US" sz="3000" dirty="0" err="1" smtClean="0"/>
              <a:t>Baqarah</a:t>
            </a:r>
            <a:r>
              <a:rPr lang="en-US" sz="3000" dirty="0" smtClean="0"/>
              <a:t> </a:t>
            </a:r>
            <a:r>
              <a:rPr lang="en-US" sz="3000" dirty="0"/>
              <a:t>: 134</a:t>
            </a:r>
            <a:endParaRPr lang="en-SG" sz="3000" dirty="0"/>
          </a:p>
          <a:p>
            <a:pPr marL="82296" indent="0">
              <a:buNone/>
            </a:pPr>
            <a:endParaRPr lang="en-US" dirty="0"/>
          </a:p>
        </p:txBody>
      </p:sp>
    </p:spTree>
    <p:extLst>
      <p:ext uri="{BB962C8B-B14F-4D97-AF65-F5344CB8AC3E}">
        <p14:creationId xmlns:p14="http://schemas.microsoft.com/office/powerpoint/2010/main" val="23170374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par>
                                <p:cTn id="8" presetID="22" presetClass="entr" presetSubtype="1"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wipe(up)">
                                      <p:cBhvr>
                                        <p:cTn id="10" dur="500"/>
                                        <p:tgtEl>
                                          <p:spTgt spid="3">
                                            <p:txEl>
                                              <p:pRg st="2" end="2"/>
                                            </p:txEl>
                                          </p:spTgt>
                                        </p:tgtEl>
                                      </p:cBhvr>
                                    </p:animEffect>
                                  </p:childTnLst>
                                </p:cTn>
                              </p:par>
                              <p:par>
                                <p:cTn id="11" presetID="22" presetClass="entr" presetSubtype="1"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Effect transition="in" filter="wipe(up)">
                                      <p:cBhvr>
                                        <p:cTn id="13" dur="500"/>
                                        <p:tgtEl>
                                          <p:spTgt spid="3">
                                            <p:txEl>
                                              <p:pRg st="4" end="4"/>
                                            </p:txEl>
                                          </p:spTgt>
                                        </p:tgtEl>
                                      </p:cBhvr>
                                    </p:animEffect>
                                  </p:childTnLst>
                                </p:cTn>
                              </p:par>
                              <p:par>
                                <p:cTn id="14" presetID="22" presetClass="entr" presetSubtype="1" fill="hold" nodeType="withEffect">
                                  <p:stCondLst>
                                    <p:cond delay="0"/>
                                  </p:stCondLst>
                                  <p:childTnLst>
                                    <p:set>
                                      <p:cBhvr>
                                        <p:cTn id="15" dur="1" fill="hold">
                                          <p:stCondLst>
                                            <p:cond delay="0"/>
                                          </p:stCondLst>
                                        </p:cTn>
                                        <p:tgtEl>
                                          <p:spTgt spid="3">
                                            <p:txEl>
                                              <p:pRg st="5" end="5"/>
                                            </p:txEl>
                                          </p:spTgt>
                                        </p:tgtEl>
                                        <p:attrNameLst>
                                          <p:attrName>style.visibility</p:attrName>
                                        </p:attrNameLst>
                                      </p:cBhvr>
                                      <p:to>
                                        <p:strVal val="visible"/>
                                      </p:to>
                                    </p:set>
                                    <p:animEffect transition="in" filter="wipe(up)">
                                      <p:cBhvr>
                                        <p:cTn id="16"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692696"/>
            <a:ext cx="8434184" cy="5832648"/>
          </a:xfrm>
        </p:spPr>
        <p:txBody>
          <a:bodyPr>
            <a:normAutofit fontScale="55000" lnSpcReduction="20000"/>
          </a:bodyPr>
          <a:lstStyle/>
          <a:p>
            <a:pPr marL="82296" indent="0" algn="ctr" rtl="1">
              <a:buNone/>
            </a:pPr>
            <a:r>
              <a:rPr lang="x-none" sz="8600" dirty="0">
                <a:solidFill>
                  <a:srgbClr val="FFFF00"/>
                </a:solidFill>
                <a:effectLst/>
                <a:latin typeface="Traditional Arabic" panose="02020603050405020304" pitchFamily="18" charset="-78"/>
                <a:cs typeface="Traditional Arabic" panose="02020603050405020304" pitchFamily="18" charset="-78"/>
              </a:rPr>
              <a:t>ادْعُونِي أَسْتَجِبْ لَكُم</a:t>
            </a:r>
            <a:r>
              <a:rPr lang="x-none" sz="8600" dirty="0" smtClean="0">
                <a:solidFill>
                  <a:srgbClr val="FFFF00"/>
                </a:solidFill>
                <a:effectLst/>
                <a:latin typeface="Traditional Arabic" panose="02020603050405020304" pitchFamily="18" charset="-78"/>
                <a:cs typeface="Traditional Arabic" panose="02020603050405020304" pitchFamily="18" charset="-78"/>
              </a:rPr>
              <a:t>ْ.</a:t>
            </a:r>
            <a:endParaRPr lang="en-US" sz="8600" dirty="0" smtClean="0">
              <a:solidFill>
                <a:srgbClr val="FFFF00"/>
              </a:solidFill>
              <a:effectLst/>
              <a:latin typeface="Traditional Arabic" panose="02020603050405020304" pitchFamily="18" charset="-78"/>
              <a:cs typeface="Traditional Arabic" panose="02020603050405020304" pitchFamily="18" charset="-78"/>
            </a:endParaRPr>
          </a:p>
          <a:p>
            <a:pPr marL="82296" indent="0" algn="ctr">
              <a:buNone/>
            </a:pPr>
            <a:r>
              <a:rPr lang="en-US" sz="3400" i="1" dirty="0"/>
              <a:t>“</a:t>
            </a:r>
            <a:r>
              <a:rPr lang="en-US" sz="3400" i="1" dirty="0" err="1"/>
              <a:t>Berdoalah</a:t>
            </a:r>
            <a:r>
              <a:rPr lang="en-US" sz="3400" i="1" dirty="0"/>
              <a:t> </a:t>
            </a:r>
            <a:r>
              <a:rPr lang="en-US" sz="3400" i="1" dirty="0" err="1"/>
              <a:t>kamu</a:t>
            </a:r>
            <a:r>
              <a:rPr lang="en-US" sz="3400" i="1" dirty="0"/>
              <a:t> </a:t>
            </a:r>
            <a:r>
              <a:rPr lang="en-US" sz="3400" i="1" dirty="0" err="1"/>
              <a:t>kepadaKu</a:t>
            </a:r>
            <a:r>
              <a:rPr lang="en-US" sz="3400" i="1" dirty="0"/>
              <a:t> </a:t>
            </a:r>
            <a:r>
              <a:rPr lang="en-US" sz="3400" i="1" dirty="0" err="1"/>
              <a:t>nescaya</a:t>
            </a:r>
            <a:r>
              <a:rPr lang="en-US" sz="3400" i="1" dirty="0"/>
              <a:t> </a:t>
            </a:r>
            <a:r>
              <a:rPr lang="en-US" sz="3400" i="1" dirty="0" err="1"/>
              <a:t>Aku</a:t>
            </a:r>
            <a:r>
              <a:rPr lang="en-US" sz="3400" i="1" dirty="0"/>
              <a:t> </a:t>
            </a:r>
            <a:r>
              <a:rPr lang="en-US" sz="3400" i="1" dirty="0" err="1"/>
              <a:t>perkenankan</a:t>
            </a:r>
            <a:r>
              <a:rPr lang="en-US" sz="3400" i="1" dirty="0"/>
              <a:t> </a:t>
            </a:r>
            <a:r>
              <a:rPr lang="en-US" sz="3400" i="1" dirty="0" err="1"/>
              <a:t>doa</a:t>
            </a:r>
            <a:r>
              <a:rPr lang="en-US" sz="3400" i="1" dirty="0"/>
              <a:t> </a:t>
            </a:r>
            <a:r>
              <a:rPr lang="en-US" sz="3400" i="1" dirty="0" err="1"/>
              <a:t>permohonan</a:t>
            </a:r>
            <a:r>
              <a:rPr lang="en-US" sz="3400" i="1" dirty="0"/>
              <a:t> </a:t>
            </a:r>
            <a:r>
              <a:rPr lang="en-US" sz="3400" i="1" dirty="0" err="1"/>
              <a:t>kamu</a:t>
            </a:r>
            <a:r>
              <a:rPr lang="en-US" sz="3400" i="1" dirty="0"/>
              <a:t>” </a:t>
            </a:r>
            <a:r>
              <a:rPr lang="en-US" sz="3400" b="1" i="1" dirty="0"/>
              <a:t> </a:t>
            </a:r>
            <a:endParaRPr lang="en-SG" sz="3400" i="1" dirty="0"/>
          </a:p>
          <a:p>
            <a:pPr marL="82296" indent="0" algn="ctr">
              <a:buNone/>
            </a:pPr>
            <a:r>
              <a:rPr lang="en-US" sz="3400" dirty="0" smtClean="0"/>
              <a:t>[Ghafir:60]</a:t>
            </a:r>
            <a:r>
              <a:rPr lang="x-none" sz="3400" dirty="0" smtClean="0"/>
              <a:t> </a:t>
            </a:r>
            <a:endParaRPr lang="en-US" sz="3400" dirty="0" smtClean="0"/>
          </a:p>
          <a:p>
            <a:pPr marL="82296" indent="0" algn="ctr">
              <a:buNone/>
            </a:pPr>
            <a:endParaRPr lang="en-US" sz="3400" dirty="0" smtClean="0"/>
          </a:p>
          <a:p>
            <a:pPr marL="82296" indent="0" algn="ctr">
              <a:buNone/>
            </a:pPr>
            <a:r>
              <a:rPr lang="x-none" sz="8000" dirty="0">
                <a:solidFill>
                  <a:srgbClr val="FFFF00"/>
                </a:solidFill>
                <a:effectLst/>
                <a:latin typeface="Traditional Arabic" panose="02020603050405020304" pitchFamily="18" charset="-78"/>
                <a:cs typeface="Traditional Arabic" panose="02020603050405020304" pitchFamily="18" charset="-78"/>
              </a:rPr>
              <a:t>فَإِنْ تَوَلَّوْا فَقُلْ حَسْبِيَ اللهُ لَا إِلَٰهَ إِلَّا هُوَ ۖ عَلَيْهِ تَوَكَّلْتُ ۖ وَهُوَ رَبُّ الْعَرْشِ الْعَظِيمِ</a:t>
            </a:r>
            <a:r>
              <a:rPr lang="en-SG" sz="8000" dirty="0">
                <a:solidFill>
                  <a:srgbClr val="FFFF00"/>
                </a:solidFill>
                <a:effectLst/>
                <a:latin typeface="Traditional Arabic" panose="02020603050405020304" pitchFamily="18" charset="-78"/>
                <a:cs typeface="Traditional Arabic" panose="02020603050405020304" pitchFamily="18" charset="-78"/>
              </a:rPr>
              <a:t> </a:t>
            </a:r>
            <a:endParaRPr lang="en-SG" sz="8000" dirty="0" smtClean="0">
              <a:solidFill>
                <a:srgbClr val="FFFF00"/>
              </a:solidFill>
              <a:effectLst/>
              <a:latin typeface="Traditional Arabic" panose="02020603050405020304" pitchFamily="18" charset="-78"/>
              <a:cs typeface="Traditional Arabic" panose="02020603050405020304" pitchFamily="18" charset="-78"/>
            </a:endParaRPr>
          </a:p>
          <a:p>
            <a:pPr marL="82296" indent="0" algn="ctr">
              <a:buNone/>
            </a:pPr>
            <a:endParaRPr lang="en-US" sz="3400" dirty="0" smtClean="0">
              <a:effectLst/>
            </a:endParaRPr>
          </a:p>
          <a:p>
            <a:pPr marL="82296" indent="0" algn="ctr">
              <a:lnSpc>
                <a:spcPct val="120000"/>
              </a:lnSpc>
              <a:buNone/>
            </a:pPr>
            <a:r>
              <a:rPr lang="en-US" sz="3400" dirty="0" smtClean="0"/>
              <a:t> </a:t>
            </a:r>
            <a:r>
              <a:rPr lang="en-US" sz="3400" dirty="0"/>
              <a:t>“</a:t>
            </a:r>
            <a:r>
              <a:rPr lang="en-US" sz="3400" i="1" dirty="0" err="1"/>
              <a:t>Kemudian</a:t>
            </a:r>
            <a:r>
              <a:rPr lang="en-US" sz="3400" i="1" dirty="0"/>
              <a:t> </a:t>
            </a:r>
            <a:r>
              <a:rPr lang="en-US" sz="3400" i="1" dirty="0" err="1"/>
              <a:t>jika</a:t>
            </a:r>
            <a:r>
              <a:rPr lang="en-US" sz="3400" i="1" dirty="0"/>
              <a:t> </a:t>
            </a:r>
            <a:r>
              <a:rPr lang="en-US" sz="3400" i="1" dirty="0" err="1"/>
              <a:t>mereka</a:t>
            </a:r>
            <a:r>
              <a:rPr lang="en-US" sz="3400" i="1" dirty="0"/>
              <a:t> </a:t>
            </a:r>
            <a:r>
              <a:rPr lang="en-US" sz="3400" i="1" dirty="0" err="1"/>
              <a:t>berpaling</a:t>
            </a:r>
            <a:r>
              <a:rPr lang="en-US" sz="3400" i="1" dirty="0"/>
              <a:t> </a:t>
            </a:r>
            <a:r>
              <a:rPr lang="en-US" sz="3400" i="1" dirty="0" err="1"/>
              <a:t>ingkar</a:t>
            </a:r>
            <a:r>
              <a:rPr lang="en-US" sz="3400" i="1" dirty="0"/>
              <a:t>, </a:t>
            </a:r>
            <a:r>
              <a:rPr lang="en-US" sz="3400" i="1" dirty="0" err="1"/>
              <a:t>maka</a:t>
            </a:r>
            <a:r>
              <a:rPr lang="en-US" sz="3400" i="1" dirty="0"/>
              <a:t> </a:t>
            </a:r>
            <a:r>
              <a:rPr lang="en-US" sz="3400" i="1" dirty="0" err="1"/>
              <a:t>katakanlah</a:t>
            </a:r>
            <a:r>
              <a:rPr lang="en-US" sz="3400" i="1" dirty="0"/>
              <a:t> (</a:t>
            </a:r>
            <a:r>
              <a:rPr lang="en-US" sz="3400" i="1" dirty="0" err="1"/>
              <a:t>wahai</a:t>
            </a:r>
            <a:r>
              <a:rPr lang="en-US" sz="3400" i="1" dirty="0"/>
              <a:t> Muhammad): </a:t>
            </a:r>
            <a:r>
              <a:rPr lang="en-US" sz="3400" i="1" dirty="0" err="1"/>
              <a:t>Cukuplah</a:t>
            </a:r>
            <a:r>
              <a:rPr lang="en-US" sz="3400" i="1" dirty="0"/>
              <a:t> </a:t>
            </a:r>
            <a:r>
              <a:rPr lang="en-US" sz="3400" i="1" dirty="0" err="1"/>
              <a:t>bagiku</a:t>
            </a:r>
            <a:r>
              <a:rPr lang="en-US" sz="3400" i="1" dirty="0"/>
              <a:t> Allah (yang </a:t>
            </a:r>
            <a:r>
              <a:rPr lang="en-US" sz="3400" i="1" dirty="0" err="1"/>
              <a:t>menolong</a:t>
            </a:r>
            <a:r>
              <a:rPr lang="en-US" sz="3400" i="1" dirty="0"/>
              <a:t> </a:t>
            </a:r>
            <a:r>
              <a:rPr lang="en-US" sz="3400" i="1" dirty="0" err="1"/>
              <a:t>dan</a:t>
            </a:r>
            <a:r>
              <a:rPr lang="en-US" sz="3400" i="1" dirty="0"/>
              <a:t> </a:t>
            </a:r>
            <a:r>
              <a:rPr lang="en-US" sz="3400" i="1" dirty="0" err="1"/>
              <a:t>memeliharaku</a:t>
            </a:r>
            <a:r>
              <a:rPr lang="en-US" sz="3400" i="1" dirty="0"/>
              <a:t>), </a:t>
            </a:r>
            <a:r>
              <a:rPr lang="en-US" sz="3400" i="1" dirty="0" err="1"/>
              <a:t>tiada</a:t>
            </a:r>
            <a:r>
              <a:rPr lang="en-US" sz="3400" i="1" dirty="0"/>
              <a:t> </a:t>
            </a:r>
            <a:r>
              <a:rPr lang="en-US" sz="3400" i="1" dirty="0" err="1"/>
              <a:t>Tuhan</a:t>
            </a:r>
            <a:r>
              <a:rPr lang="en-US" sz="3400" i="1" dirty="0"/>
              <a:t> (yang </a:t>
            </a:r>
            <a:r>
              <a:rPr lang="en-US" sz="3400" i="1" dirty="0" err="1"/>
              <a:t>berhak</a:t>
            </a:r>
            <a:r>
              <a:rPr lang="en-US" sz="3400" i="1" dirty="0"/>
              <a:t> </a:t>
            </a:r>
            <a:r>
              <a:rPr lang="en-US" sz="3400" i="1" dirty="0" err="1"/>
              <a:t>disembah</a:t>
            </a:r>
            <a:r>
              <a:rPr lang="en-US" sz="3400" i="1" dirty="0"/>
              <a:t>) </a:t>
            </a:r>
            <a:r>
              <a:rPr lang="en-US" sz="3400" i="1" dirty="0" err="1"/>
              <a:t>melainkan</a:t>
            </a:r>
            <a:r>
              <a:rPr lang="en-US" sz="3400" i="1" dirty="0"/>
              <a:t> </a:t>
            </a:r>
            <a:r>
              <a:rPr lang="en-US" sz="3400" i="1" dirty="0" err="1"/>
              <a:t>Dia</a:t>
            </a:r>
            <a:r>
              <a:rPr lang="en-US" sz="3400" i="1" dirty="0"/>
              <a:t>; </a:t>
            </a:r>
            <a:r>
              <a:rPr lang="en-US" sz="3400" i="1" dirty="0" err="1"/>
              <a:t>kepadaNya</a:t>
            </a:r>
            <a:r>
              <a:rPr lang="en-US" sz="3400" i="1" dirty="0"/>
              <a:t> </a:t>
            </a:r>
            <a:r>
              <a:rPr lang="en-US" sz="3400" i="1" dirty="0" err="1"/>
              <a:t>aku</a:t>
            </a:r>
            <a:r>
              <a:rPr lang="en-US" sz="3400" i="1" dirty="0"/>
              <a:t> </a:t>
            </a:r>
            <a:r>
              <a:rPr lang="en-US" sz="3400" i="1" dirty="0" err="1"/>
              <a:t>berserah</a:t>
            </a:r>
            <a:r>
              <a:rPr lang="en-US" sz="3400" i="1" dirty="0"/>
              <a:t> </a:t>
            </a:r>
            <a:r>
              <a:rPr lang="en-US" sz="3400" i="1" dirty="0" err="1"/>
              <a:t>diri</a:t>
            </a:r>
            <a:r>
              <a:rPr lang="en-US" sz="3400" i="1" dirty="0"/>
              <a:t> </a:t>
            </a:r>
            <a:r>
              <a:rPr lang="en-US" sz="3400" i="1" dirty="0" err="1"/>
              <a:t>dan</a:t>
            </a:r>
            <a:r>
              <a:rPr lang="en-US" sz="3400" i="1" dirty="0"/>
              <a:t> </a:t>
            </a:r>
            <a:r>
              <a:rPr lang="en-US" sz="3400" i="1" dirty="0" err="1"/>
              <a:t>Dialah</a:t>
            </a:r>
            <a:r>
              <a:rPr lang="en-US" sz="3400" i="1" dirty="0"/>
              <a:t> yang </a:t>
            </a:r>
            <a:r>
              <a:rPr lang="en-US" sz="3400" i="1" dirty="0" err="1"/>
              <a:t>mempunyai</a:t>
            </a:r>
            <a:r>
              <a:rPr lang="en-US" sz="3400" i="1" dirty="0"/>
              <a:t> </a:t>
            </a:r>
            <a:r>
              <a:rPr lang="en-US" sz="3400" i="1" dirty="0" err="1"/>
              <a:t>Arasy</a:t>
            </a:r>
            <a:r>
              <a:rPr lang="en-US" sz="3400" i="1" dirty="0"/>
              <a:t> yang </a:t>
            </a:r>
            <a:r>
              <a:rPr lang="en-US" sz="3400" i="1" dirty="0" err="1"/>
              <a:t>besar</a:t>
            </a:r>
            <a:r>
              <a:rPr lang="en-US" sz="3400" i="1" dirty="0"/>
              <a:t>.” </a:t>
            </a:r>
            <a:endParaRPr lang="en-US" sz="3400" i="1" dirty="0" smtClean="0"/>
          </a:p>
          <a:p>
            <a:pPr marL="82296" indent="0" algn="ctr">
              <a:buNone/>
            </a:pPr>
            <a:r>
              <a:rPr lang="en-US" sz="3400" dirty="0" smtClean="0"/>
              <a:t>[Al</a:t>
            </a:r>
            <a:r>
              <a:rPr lang="en-US" sz="3400" dirty="0"/>
              <a:t>-</a:t>
            </a:r>
            <a:r>
              <a:rPr lang="en-US" sz="3400" dirty="0" err="1"/>
              <a:t>Taubah</a:t>
            </a:r>
            <a:r>
              <a:rPr lang="en-US" sz="3400" dirty="0"/>
              <a:t> : </a:t>
            </a:r>
            <a:r>
              <a:rPr lang="en-US" sz="3400" dirty="0" smtClean="0"/>
              <a:t>129] </a:t>
            </a:r>
          </a:p>
          <a:p>
            <a:pPr marL="82296" indent="0" algn="ctr">
              <a:buNone/>
            </a:pPr>
            <a:endParaRPr lang="en-US" dirty="0"/>
          </a:p>
          <a:p>
            <a:pPr marL="82296" indent="0" algn="ctr" rtl="1">
              <a:buNone/>
            </a:pPr>
            <a:r>
              <a:rPr lang="x-none" sz="5800" dirty="0">
                <a:latin typeface="Traditional Arabic" panose="02020603050405020304" pitchFamily="18" charset="-78"/>
                <a:cs typeface="Traditional Arabic" panose="02020603050405020304" pitchFamily="18" charset="-78"/>
              </a:rPr>
              <a:t>والله أعلم بالصواب</a:t>
            </a:r>
            <a:endParaRPr lang="en-SG" sz="5800" dirty="0">
              <a:latin typeface="Traditional Arabic" panose="02020603050405020304" pitchFamily="18" charset="-78"/>
              <a:cs typeface="Traditional Arabic" panose="02020603050405020304" pitchFamily="18" charset="-78"/>
            </a:endParaRPr>
          </a:p>
          <a:p>
            <a:pPr marL="82296" indent="0" algn="ctr">
              <a:buNone/>
            </a:pPr>
            <a:endParaRPr lang="en-US" dirty="0"/>
          </a:p>
        </p:txBody>
      </p:sp>
    </p:spTree>
    <p:extLst>
      <p:ext uri="{BB962C8B-B14F-4D97-AF65-F5344CB8AC3E}">
        <p14:creationId xmlns:p14="http://schemas.microsoft.com/office/powerpoint/2010/main" val="26504156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par>
                                <p:cTn id="8" presetID="22" presetClass="entr" presetSubtype="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up)">
                                      <p:cBhvr>
                                        <p:cTn id="10" dur="500"/>
                                        <p:tgtEl>
                                          <p:spTgt spid="3">
                                            <p:txEl>
                                              <p:pRg st="1" end="1"/>
                                            </p:txEl>
                                          </p:spTgt>
                                        </p:tgtEl>
                                      </p:cBhvr>
                                    </p:animEffect>
                                  </p:childTnLst>
                                </p:cTn>
                              </p:par>
                              <p:par>
                                <p:cTn id="11" presetID="22" presetClass="entr" presetSubtype="1"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up)">
                                      <p:cBhvr>
                                        <p:cTn id="13" dur="5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1" fill="hold" nodeType="click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wipe(up)">
                                      <p:cBhvr>
                                        <p:cTn id="18" dur="500"/>
                                        <p:tgtEl>
                                          <p:spTgt spid="3">
                                            <p:txEl>
                                              <p:pRg st="4" end="4"/>
                                            </p:txEl>
                                          </p:spTgt>
                                        </p:tgtEl>
                                      </p:cBhvr>
                                    </p:animEffect>
                                  </p:childTnLst>
                                </p:cTn>
                              </p:par>
                              <p:par>
                                <p:cTn id="19" presetID="22" presetClass="entr" presetSubtype="1"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animEffect transition="in" filter="wipe(up)">
                                      <p:cBhvr>
                                        <p:cTn id="21" dur="500"/>
                                        <p:tgtEl>
                                          <p:spTgt spid="3">
                                            <p:txEl>
                                              <p:pRg st="6" end="6"/>
                                            </p:txEl>
                                          </p:spTgt>
                                        </p:tgtEl>
                                      </p:cBhvr>
                                    </p:animEffect>
                                  </p:childTnLst>
                                </p:cTn>
                              </p:par>
                              <p:par>
                                <p:cTn id="22" presetID="22" presetClass="entr" presetSubtype="1" fill="hold" nodeType="withEffect">
                                  <p:stCondLst>
                                    <p:cond delay="0"/>
                                  </p:stCondLst>
                                  <p:childTnLst>
                                    <p:set>
                                      <p:cBhvr>
                                        <p:cTn id="23" dur="1" fill="hold">
                                          <p:stCondLst>
                                            <p:cond delay="0"/>
                                          </p:stCondLst>
                                        </p:cTn>
                                        <p:tgtEl>
                                          <p:spTgt spid="3">
                                            <p:txEl>
                                              <p:pRg st="7" end="7"/>
                                            </p:txEl>
                                          </p:spTgt>
                                        </p:tgtEl>
                                        <p:attrNameLst>
                                          <p:attrName>style.visibility</p:attrName>
                                        </p:attrNameLst>
                                      </p:cBhvr>
                                      <p:to>
                                        <p:strVal val="visible"/>
                                      </p:to>
                                    </p:set>
                                    <p:animEffect transition="in" filter="wipe(up)">
                                      <p:cBhvr>
                                        <p:cTn id="24" dur="500"/>
                                        <p:tgtEl>
                                          <p:spTgt spid="3">
                                            <p:txEl>
                                              <p:pRg st="7" end="7"/>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1" fill="hold" nodeType="clickEffect">
                                  <p:stCondLst>
                                    <p:cond delay="0"/>
                                  </p:stCondLst>
                                  <p:childTnLst>
                                    <p:set>
                                      <p:cBhvr>
                                        <p:cTn id="28" dur="1" fill="hold">
                                          <p:stCondLst>
                                            <p:cond delay="0"/>
                                          </p:stCondLst>
                                        </p:cTn>
                                        <p:tgtEl>
                                          <p:spTgt spid="3">
                                            <p:txEl>
                                              <p:pRg st="9" end="9"/>
                                            </p:txEl>
                                          </p:spTgt>
                                        </p:tgtEl>
                                        <p:attrNameLst>
                                          <p:attrName>style.visibility</p:attrName>
                                        </p:attrNameLst>
                                      </p:cBhvr>
                                      <p:to>
                                        <p:strVal val="visible"/>
                                      </p:to>
                                    </p:set>
                                    <p:animEffect transition="in" filter="wipe(up)">
                                      <p:cBhvr>
                                        <p:cTn id="29"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908720"/>
            <a:ext cx="8466144" cy="5339680"/>
          </a:xfrm>
        </p:spPr>
        <p:txBody>
          <a:bodyPr>
            <a:normAutofit lnSpcReduction="10000"/>
          </a:bodyPr>
          <a:lstStyle/>
          <a:p>
            <a:pPr marL="82296" indent="0" algn="ctr" rtl="1">
              <a:buNone/>
            </a:pPr>
            <a:r>
              <a:rPr lang="x-none" sz="5400">
                <a:solidFill>
                  <a:srgbClr val="FFFF00"/>
                </a:solidFill>
                <a:effectLst/>
                <a:latin typeface="Traditional Arabic" panose="02020603050405020304" pitchFamily="18" charset="-78"/>
                <a:cs typeface="Traditional Arabic" panose="02020603050405020304" pitchFamily="18" charset="-78"/>
              </a:rPr>
              <a:t>فَإِنْ تَوَلَّوْا فَقُلْ حَسْبِيَ اللهُ لَا إِلَٰهَ إِلَّا هُوَ ۖ عَلَيْهِ تَوَكَّلْتُ ۖ وَهُوَ رَبُّ الْعَرْشِ الْعَظِيمِ</a:t>
            </a:r>
            <a:r>
              <a:rPr lang="en-SG" sz="5400" dirty="0">
                <a:solidFill>
                  <a:srgbClr val="FFFF00"/>
                </a:solidFill>
                <a:effectLst/>
                <a:latin typeface="Traditional Arabic" panose="02020603050405020304" pitchFamily="18" charset="-78"/>
                <a:cs typeface="Traditional Arabic" panose="02020603050405020304" pitchFamily="18" charset="-78"/>
              </a:rPr>
              <a:t> </a:t>
            </a:r>
          </a:p>
          <a:p>
            <a:pPr marL="82296" indent="0" algn="ctr">
              <a:buNone/>
            </a:pPr>
            <a:endParaRPr lang="en-US" sz="1100" dirty="0"/>
          </a:p>
          <a:p>
            <a:pPr marL="82296" indent="0" algn="ctr">
              <a:lnSpc>
                <a:spcPct val="120000"/>
              </a:lnSpc>
              <a:buNone/>
            </a:pPr>
            <a:r>
              <a:rPr lang="en-US" sz="1100" dirty="0"/>
              <a:t> </a:t>
            </a:r>
            <a:r>
              <a:rPr lang="en-US" sz="2800" dirty="0"/>
              <a:t>“</a:t>
            </a:r>
            <a:r>
              <a:rPr lang="en-US" sz="2800" i="1" dirty="0" err="1"/>
              <a:t>Kemudian</a:t>
            </a:r>
            <a:r>
              <a:rPr lang="en-US" sz="2800" i="1" dirty="0"/>
              <a:t> </a:t>
            </a:r>
            <a:r>
              <a:rPr lang="en-US" sz="2800" i="1" dirty="0" err="1"/>
              <a:t>jika</a:t>
            </a:r>
            <a:r>
              <a:rPr lang="en-US" sz="2800" i="1" dirty="0"/>
              <a:t> </a:t>
            </a:r>
            <a:r>
              <a:rPr lang="en-US" sz="2800" i="1" dirty="0" err="1"/>
              <a:t>mereka</a:t>
            </a:r>
            <a:r>
              <a:rPr lang="en-US" sz="2800" i="1" dirty="0"/>
              <a:t> </a:t>
            </a:r>
            <a:r>
              <a:rPr lang="en-US" sz="2800" i="1" dirty="0" err="1"/>
              <a:t>berpaling</a:t>
            </a:r>
            <a:r>
              <a:rPr lang="en-US" sz="2800" i="1" dirty="0"/>
              <a:t> </a:t>
            </a:r>
            <a:r>
              <a:rPr lang="en-US" sz="2800" i="1" dirty="0" err="1"/>
              <a:t>ingkar</a:t>
            </a:r>
            <a:r>
              <a:rPr lang="en-US" sz="2800" i="1" dirty="0"/>
              <a:t>, </a:t>
            </a:r>
            <a:r>
              <a:rPr lang="en-US" sz="2800" i="1" dirty="0" err="1"/>
              <a:t>maka</a:t>
            </a:r>
            <a:r>
              <a:rPr lang="en-US" sz="2800" i="1" dirty="0"/>
              <a:t> </a:t>
            </a:r>
            <a:r>
              <a:rPr lang="en-US" sz="2800" i="1" dirty="0" err="1"/>
              <a:t>katakanlah</a:t>
            </a:r>
            <a:r>
              <a:rPr lang="en-US" sz="2800" i="1" dirty="0"/>
              <a:t> (</a:t>
            </a:r>
            <a:r>
              <a:rPr lang="en-US" sz="2800" i="1" dirty="0" err="1"/>
              <a:t>wahai</a:t>
            </a:r>
            <a:r>
              <a:rPr lang="en-US" sz="2800" i="1" dirty="0"/>
              <a:t> Muhammad): </a:t>
            </a:r>
            <a:r>
              <a:rPr lang="en-US" sz="2800" i="1" dirty="0" err="1"/>
              <a:t>Cukuplah</a:t>
            </a:r>
            <a:r>
              <a:rPr lang="en-US" sz="2800" i="1" dirty="0"/>
              <a:t> </a:t>
            </a:r>
            <a:r>
              <a:rPr lang="en-US" sz="2800" i="1" dirty="0" err="1"/>
              <a:t>bagiku</a:t>
            </a:r>
            <a:r>
              <a:rPr lang="en-US" sz="2800" i="1" dirty="0"/>
              <a:t> Allah (yang </a:t>
            </a:r>
            <a:r>
              <a:rPr lang="en-US" sz="2800" i="1" dirty="0" err="1"/>
              <a:t>menolong</a:t>
            </a:r>
            <a:r>
              <a:rPr lang="en-US" sz="2800" i="1" dirty="0"/>
              <a:t> </a:t>
            </a:r>
            <a:r>
              <a:rPr lang="en-US" sz="2800" i="1" dirty="0" err="1"/>
              <a:t>dan</a:t>
            </a:r>
            <a:r>
              <a:rPr lang="en-US" sz="2800" i="1" dirty="0"/>
              <a:t> </a:t>
            </a:r>
            <a:r>
              <a:rPr lang="en-US" sz="2800" i="1" dirty="0" err="1"/>
              <a:t>memeliharaku</a:t>
            </a:r>
            <a:r>
              <a:rPr lang="en-US" sz="2800" i="1" dirty="0"/>
              <a:t>), </a:t>
            </a:r>
            <a:r>
              <a:rPr lang="en-US" sz="2800" i="1" dirty="0" err="1"/>
              <a:t>tiada</a:t>
            </a:r>
            <a:r>
              <a:rPr lang="en-US" sz="2800" i="1" dirty="0"/>
              <a:t> </a:t>
            </a:r>
            <a:r>
              <a:rPr lang="en-US" sz="2800" i="1" dirty="0" err="1"/>
              <a:t>Tuhan</a:t>
            </a:r>
            <a:r>
              <a:rPr lang="en-US" sz="2800" i="1" dirty="0"/>
              <a:t> (yang </a:t>
            </a:r>
            <a:r>
              <a:rPr lang="en-US" sz="2800" i="1" dirty="0" err="1"/>
              <a:t>berhak</a:t>
            </a:r>
            <a:r>
              <a:rPr lang="en-US" sz="2800" i="1" dirty="0"/>
              <a:t> </a:t>
            </a:r>
            <a:r>
              <a:rPr lang="en-US" sz="2800" i="1" dirty="0" err="1"/>
              <a:t>disembah</a:t>
            </a:r>
            <a:r>
              <a:rPr lang="en-US" sz="2800" i="1" dirty="0"/>
              <a:t>) </a:t>
            </a:r>
            <a:r>
              <a:rPr lang="en-US" sz="2800" i="1" dirty="0" err="1"/>
              <a:t>melainkan</a:t>
            </a:r>
            <a:r>
              <a:rPr lang="en-US" sz="2800" i="1" dirty="0"/>
              <a:t> </a:t>
            </a:r>
            <a:r>
              <a:rPr lang="en-US" sz="2800" i="1" dirty="0" err="1"/>
              <a:t>Dia</a:t>
            </a:r>
            <a:r>
              <a:rPr lang="en-US" sz="2800" i="1" dirty="0"/>
              <a:t>; </a:t>
            </a:r>
            <a:r>
              <a:rPr lang="en-US" sz="2800" i="1" dirty="0" err="1"/>
              <a:t>kepadaNya</a:t>
            </a:r>
            <a:r>
              <a:rPr lang="en-US" sz="2800" i="1" dirty="0"/>
              <a:t> </a:t>
            </a:r>
            <a:r>
              <a:rPr lang="en-US" sz="2800" i="1" dirty="0" err="1"/>
              <a:t>aku</a:t>
            </a:r>
            <a:r>
              <a:rPr lang="en-US" sz="2800" i="1" dirty="0"/>
              <a:t> </a:t>
            </a:r>
            <a:r>
              <a:rPr lang="en-US" sz="2800" i="1" dirty="0" err="1"/>
              <a:t>berserah</a:t>
            </a:r>
            <a:r>
              <a:rPr lang="en-US" sz="2800" i="1" dirty="0"/>
              <a:t> </a:t>
            </a:r>
            <a:r>
              <a:rPr lang="en-US" sz="2800" i="1" dirty="0" err="1"/>
              <a:t>diri</a:t>
            </a:r>
            <a:r>
              <a:rPr lang="en-US" sz="2800" i="1" dirty="0"/>
              <a:t> </a:t>
            </a:r>
            <a:r>
              <a:rPr lang="en-US" sz="2800" i="1" dirty="0" err="1"/>
              <a:t>dan</a:t>
            </a:r>
            <a:r>
              <a:rPr lang="en-US" sz="2800" i="1" dirty="0"/>
              <a:t> </a:t>
            </a:r>
            <a:r>
              <a:rPr lang="en-US" sz="2800" i="1" dirty="0" err="1"/>
              <a:t>Dialah</a:t>
            </a:r>
            <a:r>
              <a:rPr lang="en-US" sz="2800" i="1" dirty="0"/>
              <a:t> yang </a:t>
            </a:r>
            <a:r>
              <a:rPr lang="en-US" sz="2800" i="1" dirty="0" err="1"/>
              <a:t>mempunyai</a:t>
            </a:r>
            <a:r>
              <a:rPr lang="en-US" sz="2800" i="1" dirty="0"/>
              <a:t> </a:t>
            </a:r>
            <a:r>
              <a:rPr lang="en-US" sz="2800" i="1" dirty="0" err="1"/>
              <a:t>Arasy</a:t>
            </a:r>
            <a:r>
              <a:rPr lang="en-US" sz="2800" i="1" dirty="0"/>
              <a:t> yang </a:t>
            </a:r>
            <a:r>
              <a:rPr lang="en-US" sz="2800" i="1" dirty="0" err="1"/>
              <a:t>besar</a:t>
            </a:r>
            <a:r>
              <a:rPr lang="en-US" sz="2800" i="1" dirty="0"/>
              <a:t>.” </a:t>
            </a:r>
          </a:p>
          <a:p>
            <a:pPr marL="82296" indent="0" algn="ctr">
              <a:buNone/>
            </a:pPr>
            <a:r>
              <a:rPr lang="en-US" sz="2200" dirty="0"/>
              <a:t>[Al-</a:t>
            </a:r>
            <a:r>
              <a:rPr lang="en-US" sz="2200" dirty="0" err="1"/>
              <a:t>Taubah</a:t>
            </a:r>
            <a:r>
              <a:rPr lang="en-US" sz="2200" dirty="0"/>
              <a:t> : 129] </a:t>
            </a:r>
          </a:p>
        </p:txBody>
      </p:sp>
    </p:spTree>
    <p:extLst>
      <p:ext uri="{BB962C8B-B14F-4D97-AF65-F5344CB8AC3E}">
        <p14:creationId xmlns:p14="http://schemas.microsoft.com/office/powerpoint/2010/main" val="8891089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righ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par>
                                <p:cTn id="13" presetID="22" presetClass="entr" presetSubtype="8"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wipe(left)">
                                      <p:cBhvr>
                                        <p:cTn id="15"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692696"/>
            <a:ext cx="8466144" cy="5555704"/>
          </a:xfrm>
        </p:spPr>
        <p:txBody>
          <a:bodyPr>
            <a:normAutofit/>
          </a:bodyPr>
          <a:lstStyle/>
          <a:p>
            <a:pPr lvl="0"/>
            <a:r>
              <a:rPr lang="en-US" sz="2400" b="1" dirty="0" err="1"/>
              <a:t>Rangka</a:t>
            </a:r>
            <a:r>
              <a:rPr lang="en-US" sz="2400" b="1" dirty="0"/>
              <a:t> </a:t>
            </a:r>
            <a:r>
              <a:rPr lang="en-US" sz="2400" b="1" dirty="0" err="1"/>
              <a:t>kertaskerja</a:t>
            </a:r>
            <a:r>
              <a:rPr lang="en-US" sz="2400" b="1" dirty="0"/>
              <a:t> </a:t>
            </a:r>
            <a:r>
              <a:rPr lang="en-US" sz="2400" b="1" dirty="0" err="1"/>
              <a:t>disiapkan</a:t>
            </a:r>
            <a:r>
              <a:rPr lang="en-US" sz="2400" b="1" dirty="0"/>
              <a:t> </a:t>
            </a:r>
            <a:r>
              <a:rPr lang="en-US" sz="2400" b="1" dirty="0" err="1"/>
              <a:t>bersama</a:t>
            </a:r>
            <a:r>
              <a:rPr lang="en-US" sz="2400" b="1" dirty="0"/>
              <a:t> </a:t>
            </a:r>
            <a:r>
              <a:rPr lang="en-US" sz="2400" b="1" dirty="0" err="1"/>
              <a:t>oleh</a:t>
            </a:r>
            <a:r>
              <a:rPr lang="en-US" sz="2400" b="1" dirty="0"/>
              <a:t> </a:t>
            </a:r>
            <a:r>
              <a:rPr lang="en-US" sz="2400" b="1" dirty="0" err="1"/>
              <a:t>Ustaz</a:t>
            </a:r>
            <a:r>
              <a:rPr lang="en-US" sz="2400" b="1" dirty="0"/>
              <a:t> Mohamad </a:t>
            </a:r>
            <a:r>
              <a:rPr lang="en-US" sz="2400" b="1" dirty="0" err="1"/>
              <a:t>Hasbi</a:t>
            </a:r>
            <a:r>
              <a:rPr lang="en-US" sz="2400" b="1" dirty="0"/>
              <a:t> bin Hassan (</a:t>
            </a:r>
            <a:r>
              <a:rPr lang="en-US" sz="2400" b="1" dirty="0" err="1"/>
              <a:t>Pengerusi</a:t>
            </a:r>
            <a:r>
              <a:rPr lang="en-US" sz="2400" b="1" dirty="0"/>
              <a:t> </a:t>
            </a:r>
            <a:r>
              <a:rPr lang="en-US" sz="2400" b="1" dirty="0" err="1"/>
              <a:t>Bersama</a:t>
            </a:r>
            <a:r>
              <a:rPr lang="en-US" sz="2400" b="1" dirty="0"/>
              <a:t> RRG) </a:t>
            </a:r>
            <a:r>
              <a:rPr lang="en-US" sz="2400" b="1" dirty="0" err="1"/>
              <a:t>dan</a:t>
            </a:r>
            <a:r>
              <a:rPr lang="en-US" sz="2400" b="1" dirty="0"/>
              <a:t> </a:t>
            </a:r>
            <a:r>
              <a:rPr lang="en-US" sz="2400" b="1" dirty="0" err="1"/>
              <a:t>saudara</a:t>
            </a:r>
            <a:r>
              <a:rPr lang="en-US" sz="2400" b="1" dirty="0"/>
              <a:t> Muhammad Hafiz bin </a:t>
            </a:r>
            <a:r>
              <a:rPr lang="en-US" sz="2400" b="1" dirty="0" err="1"/>
              <a:t>Shafiff</a:t>
            </a:r>
            <a:r>
              <a:rPr lang="en-US" sz="2400" b="1" dirty="0"/>
              <a:t> (</a:t>
            </a:r>
            <a:r>
              <a:rPr lang="en-US" sz="2400" b="1" dirty="0" err="1"/>
              <a:t>Psykologis</a:t>
            </a:r>
            <a:r>
              <a:rPr lang="en-US" sz="2400" b="1" dirty="0"/>
              <a:t> MHA</a:t>
            </a:r>
            <a:r>
              <a:rPr lang="en-US" sz="2400" b="1" dirty="0" smtClean="0"/>
              <a:t>).</a:t>
            </a:r>
          </a:p>
          <a:p>
            <a:pPr marL="82296" lvl="0" indent="0">
              <a:buNone/>
            </a:pPr>
            <a:endParaRPr lang="en-SG" sz="2400" dirty="0"/>
          </a:p>
          <a:p>
            <a:pPr lvl="0"/>
            <a:r>
              <a:rPr lang="en-US" sz="2400" b="1" dirty="0"/>
              <a:t>Isi </a:t>
            </a:r>
            <a:r>
              <a:rPr lang="en-US" sz="2400" b="1" dirty="0" err="1"/>
              <a:t>kandungan</a:t>
            </a:r>
            <a:r>
              <a:rPr lang="en-US" sz="2400" b="1" dirty="0"/>
              <a:t> </a:t>
            </a:r>
            <a:r>
              <a:rPr lang="en-US" sz="2400" b="1" dirty="0" err="1"/>
              <a:t>kertaskerja</a:t>
            </a:r>
            <a:r>
              <a:rPr lang="en-US" sz="2400" b="1" dirty="0"/>
              <a:t> </a:t>
            </a:r>
            <a:r>
              <a:rPr lang="en-US" sz="2400" b="1" dirty="0" err="1"/>
              <a:t>disiapkan</a:t>
            </a:r>
            <a:r>
              <a:rPr lang="en-US" sz="2400" b="1" dirty="0"/>
              <a:t> </a:t>
            </a:r>
            <a:r>
              <a:rPr lang="en-US" sz="2400" b="1" dirty="0" err="1"/>
              <a:t>oleh</a:t>
            </a:r>
            <a:r>
              <a:rPr lang="en-US" sz="2400" b="1" dirty="0"/>
              <a:t> </a:t>
            </a:r>
            <a:r>
              <a:rPr lang="en-US" sz="2400" b="1" dirty="0" err="1"/>
              <a:t>Ustaz</a:t>
            </a:r>
            <a:r>
              <a:rPr lang="en-US" sz="2400" b="1" dirty="0"/>
              <a:t> Mohamad </a:t>
            </a:r>
            <a:r>
              <a:rPr lang="en-US" sz="2400" b="1" dirty="0" err="1"/>
              <a:t>Hasbi</a:t>
            </a:r>
            <a:r>
              <a:rPr lang="en-US" sz="2400" b="1" dirty="0"/>
              <a:t> bin Hassan (</a:t>
            </a:r>
            <a:r>
              <a:rPr lang="en-US" sz="2400" b="1" dirty="0" err="1"/>
              <a:t>Pengerusi</a:t>
            </a:r>
            <a:r>
              <a:rPr lang="en-US" sz="2400" b="1" dirty="0"/>
              <a:t> </a:t>
            </a:r>
            <a:r>
              <a:rPr lang="en-US" sz="2400" b="1" dirty="0" err="1"/>
              <a:t>Bersama</a:t>
            </a:r>
            <a:r>
              <a:rPr lang="en-US" sz="2400" b="1" dirty="0"/>
              <a:t> RRG</a:t>
            </a:r>
            <a:r>
              <a:rPr lang="en-US" sz="2400" b="1" dirty="0" smtClean="0"/>
              <a:t>).</a:t>
            </a:r>
            <a:endParaRPr lang="en-SG" sz="2400" dirty="0" smtClean="0"/>
          </a:p>
          <a:p>
            <a:pPr lvl="0"/>
            <a:endParaRPr lang="en-SG" sz="2400" b="1" dirty="0"/>
          </a:p>
          <a:p>
            <a:pPr lvl="0"/>
            <a:r>
              <a:rPr lang="en-US" sz="2400" b="1" dirty="0" err="1" smtClean="0"/>
              <a:t>Dibentangkan</a:t>
            </a:r>
            <a:r>
              <a:rPr lang="en-US" sz="2400" b="1" dirty="0" smtClean="0"/>
              <a:t> di </a:t>
            </a:r>
            <a:r>
              <a:rPr lang="en-US" sz="2400" b="1" dirty="0" err="1" smtClean="0"/>
              <a:t>rahat</a:t>
            </a:r>
            <a:r>
              <a:rPr lang="en-US" sz="2400" b="1" dirty="0" smtClean="0"/>
              <a:t> / retreat RRG </a:t>
            </a:r>
            <a:r>
              <a:rPr lang="en-US" sz="2400" b="1" dirty="0" err="1" smtClean="0"/>
              <a:t>ke</a:t>
            </a:r>
            <a:r>
              <a:rPr lang="en-US" sz="2400" b="1" dirty="0" smtClean="0"/>
              <a:t> 12.</a:t>
            </a:r>
            <a:endParaRPr lang="en-SG" sz="2400" dirty="0" smtClean="0"/>
          </a:p>
          <a:p>
            <a:pPr marL="82296" indent="0">
              <a:buNone/>
            </a:pPr>
            <a:endParaRPr lang="en-US" dirty="0"/>
          </a:p>
        </p:txBody>
      </p:sp>
    </p:spTree>
    <p:extLst>
      <p:ext uri="{BB962C8B-B14F-4D97-AF65-F5344CB8AC3E}">
        <p14:creationId xmlns:p14="http://schemas.microsoft.com/office/powerpoint/2010/main" val="28309636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left)">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rbit">
  <a:themeElements>
    <a:clrScheme name="Orbit 1">
      <a:dk1>
        <a:srgbClr val="010199"/>
      </a:dk1>
      <a:lt1>
        <a:srgbClr val="FFFFFF"/>
      </a:lt1>
      <a:dk2>
        <a:srgbClr val="000000"/>
      </a:dk2>
      <a:lt2>
        <a:srgbClr val="B2B2B2"/>
      </a:lt2>
      <a:accent1>
        <a:srgbClr val="3399FF"/>
      </a:accent1>
      <a:accent2>
        <a:srgbClr val="666699"/>
      </a:accent2>
      <a:accent3>
        <a:srgbClr val="AAAAAA"/>
      </a:accent3>
      <a:accent4>
        <a:srgbClr val="DADADA"/>
      </a:accent4>
      <a:accent5>
        <a:srgbClr val="ADCAFF"/>
      </a:accent5>
      <a:accent6>
        <a:srgbClr val="5C5C8A"/>
      </a:accent6>
      <a:hlink>
        <a:srgbClr val="FFFFCC"/>
      </a:hlink>
      <a:folHlink>
        <a:srgbClr val="FFCC66"/>
      </a:folHlink>
    </a:clrScheme>
    <a:fontScheme name="Orbit">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rbit 1">
        <a:dk1>
          <a:srgbClr val="010199"/>
        </a:dk1>
        <a:lt1>
          <a:srgbClr val="FFFFFF"/>
        </a:lt1>
        <a:dk2>
          <a:srgbClr val="000000"/>
        </a:dk2>
        <a:lt2>
          <a:srgbClr val="B2B2B2"/>
        </a:lt2>
        <a:accent1>
          <a:srgbClr val="3399FF"/>
        </a:accent1>
        <a:accent2>
          <a:srgbClr val="666699"/>
        </a:accent2>
        <a:accent3>
          <a:srgbClr val="AAAAAA"/>
        </a:accent3>
        <a:accent4>
          <a:srgbClr val="DADADA"/>
        </a:accent4>
        <a:accent5>
          <a:srgbClr val="ADCAFF"/>
        </a:accent5>
        <a:accent6>
          <a:srgbClr val="5C5C8A"/>
        </a:accent6>
        <a:hlink>
          <a:srgbClr val="FFFFCC"/>
        </a:hlink>
        <a:folHlink>
          <a:srgbClr val="FFCC66"/>
        </a:folHlink>
      </a:clrScheme>
      <a:clrMap bg1="dk2" tx1="lt1" bg2="dk1" tx2="lt2" accent1="accent1" accent2="accent2" accent3="accent3" accent4="accent4" accent5="accent5" accent6="accent6" hlink="hlink" folHlink="folHlink"/>
    </a:extraClrScheme>
    <a:extraClrScheme>
      <a:clrScheme name="Orbit 2">
        <a:dk1>
          <a:srgbClr val="008000"/>
        </a:dk1>
        <a:lt1>
          <a:srgbClr val="FFFFFF"/>
        </a:lt1>
        <a:dk2>
          <a:srgbClr val="003300"/>
        </a:dk2>
        <a:lt2>
          <a:srgbClr val="C0C0C0"/>
        </a:lt2>
        <a:accent1>
          <a:srgbClr val="99CC00"/>
        </a:accent1>
        <a:accent2>
          <a:srgbClr val="527C3A"/>
        </a:accent2>
        <a:accent3>
          <a:srgbClr val="AAADAA"/>
        </a:accent3>
        <a:accent4>
          <a:srgbClr val="DADADA"/>
        </a:accent4>
        <a:accent5>
          <a:srgbClr val="CAE2AA"/>
        </a:accent5>
        <a:accent6>
          <a:srgbClr val="497034"/>
        </a:accent6>
        <a:hlink>
          <a:srgbClr val="33CC33"/>
        </a:hlink>
        <a:folHlink>
          <a:srgbClr val="C1FF83"/>
        </a:folHlink>
      </a:clrScheme>
      <a:clrMap bg1="dk2" tx1="lt1" bg2="dk1" tx2="lt2" accent1="accent1" accent2="accent2" accent3="accent3" accent4="accent4" accent5="accent5" accent6="accent6" hlink="hlink" folHlink="folHlink"/>
    </a:extraClrScheme>
    <a:extraClrScheme>
      <a:clrScheme name="Orbit 3">
        <a:dk1>
          <a:srgbClr val="000066"/>
        </a:dk1>
        <a:lt1>
          <a:srgbClr val="FFFFFF"/>
        </a:lt1>
        <a:dk2>
          <a:srgbClr val="000099"/>
        </a:dk2>
        <a:lt2>
          <a:srgbClr val="9FBFFF"/>
        </a:lt2>
        <a:accent1>
          <a:srgbClr val="0099CC"/>
        </a:accent1>
        <a:accent2>
          <a:srgbClr val="00CC66"/>
        </a:accent2>
        <a:accent3>
          <a:srgbClr val="AAAACA"/>
        </a:accent3>
        <a:accent4>
          <a:srgbClr val="DADADA"/>
        </a:accent4>
        <a:accent5>
          <a:srgbClr val="AACAE2"/>
        </a:accent5>
        <a:accent6>
          <a:srgbClr val="00B95C"/>
        </a:accent6>
        <a:hlink>
          <a:srgbClr val="00FFFF"/>
        </a:hlink>
        <a:folHlink>
          <a:srgbClr val="CDE6FF"/>
        </a:folHlink>
      </a:clrScheme>
      <a:clrMap bg1="dk2" tx1="lt1" bg2="dk1" tx2="lt2" accent1="accent1" accent2="accent2" accent3="accent3" accent4="accent4" accent5="accent5" accent6="accent6" hlink="hlink" folHlink="folHlink"/>
    </a:extraClrScheme>
    <a:extraClrScheme>
      <a:clrScheme name="Orbit 4">
        <a:dk1>
          <a:srgbClr val="00ACA8"/>
        </a:dk1>
        <a:lt1>
          <a:srgbClr val="FFFFFF"/>
        </a:lt1>
        <a:dk2>
          <a:srgbClr val="006666"/>
        </a:dk2>
        <a:lt2>
          <a:srgbClr val="FFFF99"/>
        </a:lt2>
        <a:accent1>
          <a:srgbClr val="0099CC"/>
        </a:accent1>
        <a:accent2>
          <a:srgbClr val="6D6FC7"/>
        </a:accent2>
        <a:accent3>
          <a:srgbClr val="AAB8B8"/>
        </a:accent3>
        <a:accent4>
          <a:srgbClr val="DADADA"/>
        </a:accent4>
        <a:accent5>
          <a:srgbClr val="AACAE2"/>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rbit 5">
        <a:dk1>
          <a:srgbClr val="BA0023"/>
        </a:dk1>
        <a:lt1>
          <a:srgbClr val="FFFFFF"/>
        </a:lt1>
        <a:dk2>
          <a:srgbClr val="800000"/>
        </a:dk2>
        <a:lt2>
          <a:srgbClr val="FFFF99"/>
        </a:lt2>
        <a:accent1>
          <a:srgbClr val="FF6600"/>
        </a:accent1>
        <a:accent2>
          <a:srgbClr val="C5543D"/>
        </a:accent2>
        <a:accent3>
          <a:srgbClr val="C0AAAA"/>
        </a:accent3>
        <a:accent4>
          <a:srgbClr val="DADADA"/>
        </a:accent4>
        <a:accent5>
          <a:srgbClr val="FFB8AA"/>
        </a:accent5>
        <a:accent6>
          <a:srgbClr val="B24B36"/>
        </a:accent6>
        <a:hlink>
          <a:srgbClr val="FFFF00"/>
        </a:hlink>
        <a:folHlink>
          <a:srgbClr val="FF9900"/>
        </a:folHlink>
      </a:clrScheme>
      <a:clrMap bg1="dk2" tx1="lt1" bg2="dk1" tx2="lt2" accent1="accent1" accent2="accent2" accent3="accent3" accent4="accent4" accent5="accent5" accent6="accent6" hlink="hlink" folHlink="folHlink"/>
    </a:extraClrScheme>
    <a:extraClrScheme>
      <a:clrScheme name="Orbit 6">
        <a:dk1>
          <a:srgbClr val="6D776E"/>
        </a:dk1>
        <a:lt1>
          <a:srgbClr val="FFFFFF"/>
        </a:lt1>
        <a:dk2>
          <a:srgbClr val="575863"/>
        </a:dk2>
        <a:lt2>
          <a:srgbClr val="DDDDDD"/>
        </a:lt2>
        <a:accent1>
          <a:srgbClr val="0099CC"/>
        </a:accent1>
        <a:accent2>
          <a:srgbClr val="939EA9"/>
        </a:accent2>
        <a:accent3>
          <a:srgbClr val="B4B4B7"/>
        </a:accent3>
        <a:accent4>
          <a:srgbClr val="DADADA"/>
        </a:accent4>
        <a:accent5>
          <a:srgbClr val="AACAE2"/>
        </a:accent5>
        <a:accent6>
          <a:srgbClr val="858F99"/>
        </a:accent6>
        <a:hlink>
          <a:srgbClr val="FFCC00"/>
        </a:hlink>
        <a:folHlink>
          <a:srgbClr val="BD8949"/>
        </a:folHlink>
      </a:clrScheme>
      <a:clrMap bg1="dk2" tx1="lt1" bg2="dk1" tx2="lt2" accent1="accent1" accent2="accent2" accent3="accent3" accent4="accent4" accent5="accent5" accent6="accent6" hlink="hlink" folHlink="folHlink"/>
    </a:extraClrScheme>
    <a:extraClrScheme>
      <a:clrScheme name="Orbit 7">
        <a:dk1>
          <a:srgbClr val="A28A84"/>
        </a:dk1>
        <a:lt1>
          <a:srgbClr val="FFFFFF"/>
        </a:lt1>
        <a:dk2>
          <a:srgbClr val="765E58"/>
        </a:dk2>
        <a:lt2>
          <a:srgbClr val="DDDDDD"/>
        </a:lt2>
        <a:accent1>
          <a:srgbClr val="CC6600"/>
        </a:accent1>
        <a:accent2>
          <a:srgbClr val="CC9900"/>
        </a:accent2>
        <a:accent3>
          <a:srgbClr val="BDB6B4"/>
        </a:accent3>
        <a:accent4>
          <a:srgbClr val="DADADA"/>
        </a:accent4>
        <a:accent5>
          <a:srgbClr val="E2B8AA"/>
        </a:accent5>
        <a:accent6>
          <a:srgbClr val="B98A00"/>
        </a:accent6>
        <a:hlink>
          <a:srgbClr val="FFCC00"/>
        </a:hlink>
        <a:folHlink>
          <a:srgbClr val="FFFFBD"/>
        </a:folHlink>
      </a:clrScheme>
      <a:clrMap bg1="dk2" tx1="lt1" bg2="dk1" tx2="lt2" accent1="accent1" accent2="accent2" accent3="accent3" accent4="accent4" accent5="accent5" accent6="accent6" hlink="hlink" folHlink="folHlink"/>
    </a:extraClrScheme>
    <a:extraClrScheme>
      <a:clrScheme name="Orbit 8">
        <a:dk1>
          <a:srgbClr val="000000"/>
        </a:dk1>
        <a:lt1>
          <a:srgbClr val="C5D9ED"/>
        </a:lt1>
        <a:dk2>
          <a:srgbClr val="000000"/>
        </a:dk2>
        <a:lt2>
          <a:srgbClr val="FFFFFF"/>
        </a:lt2>
        <a:accent1>
          <a:srgbClr val="F3F6FF"/>
        </a:accent1>
        <a:accent2>
          <a:srgbClr val="33CCCC"/>
        </a:accent2>
        <a:accent3>
          <a:srgbClr val="DFE9F4"/>
        </a:accent3>
        <a:accent4>
          <a:srgbClr val="000000"/>
        </a:accent4>
        <a:accent5>
          <a:srgbClr val="F8FAFF"/>
        </a:accent5>
        <a:accent6>
          <a:srgbClr val="2DB9B9"/>
        </a:accent6>
        <a:hlink>
          <a:srgbClr val="0000FF"/>
        </a:hlink>
        <a:folHlink>
          <a:srgbClr val="006699"/>
        </a:folHlink>
      </a:clrScheme>
      <a:clrMap bg1="lt1" tx1="dk1" bg2="lt2" tx2="dk2" accent1="accent1" accent2="accent2" accent3="accent3" accent4="accent4" accent5="accent5" accent6="accent6" hlink="hlink" folHlink="folHlink"/>
    </a:extraClrScheme>
    <a:extraClrScheme>
      <a:clrScheme name="Orbit 9">
        <a:dk1>
          <a:srgbClr val="FFFFFF"/>
        </a:dk1>
        <a:lt1>
          <a:srgbClr val="FFFFFF"/>
        </a:lt1>
        <a:dk2>
          <a:srgbClr val="AAAAC6"/>
        </a:dk2>
        <a:lt2>
          <a:srgbClr val="FFFFCC"/>
        </a:lt2>
        <a:accent1>
          <a:srgbClr val="66667E"/>
        </a:accent1>
        <a:accent2>
          <a:srgbClr val="629157"/>
        </a:accent2>
        <a:accent3>
          <a:srgbClr val="D2D2DF"/>
        </a:accent3>
        <a:accent4>
          <a:srgbClr val="DADADA"/>
        </a:accent4>
        <a:accent5>
          <a:srgbClr val="B8B8C0"/>
        </a:accent5>
        <a:accent6>
          <a:srgbClr val="58834E"/>
        </a:accent6>
        <a:hlink>
          <a:srgbClr val="6600CC"/>
        </a:hlink>
        <a:folHlink>
          <a:srgbClr val="3399F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795</TotalTime>
  <Words>5389</Words>
  <Application>Microsoft Office PowerPoint</Application>
  <PresentationFormat>On-screen Show (4:3)</PresentationFormat>
  <Paragraphs>277</Paragraphs>
  <Slides>100</Slides>
  <Notes>1</Notes>
  <HiddenSlides>0</HiddenSlides>
  <MMClips>0</MMClips>
  <ScaleCrop>false</ScaleCrop>
  <HeadingPairs>
    <vt:vector size="4" baseType="variant">
      <vt:variant>
        <vt:lpstr>Theme</vt:lpstr>
      </vt:variant>
      <vt:variant>
        <vt:i4>1</vt:i4>
      </vt:variant>
      <vt:variant>
        <vt:lpstr>Slide Titles</vt:lpstr>
      </vt:variant>
      <vt:variant>
        <vt:i4>100</vt:i4>
      </vt:variant>
    </vt:vector>
  </HeadingPairs>
  <TitlesOfParts>
    <vt:vector size="101" baseType="lpstr">
      <vt:lpstr>Orbit</vt:lpstr>
      <vt:lpstr>  </vt:lpstr>
      <vt:lpstr>Pendahuluan: </vt:lpstr>
      <vt:lpstr>PowerPoint Presentation</vt:lpstr>
      <vt:lpstr>PowerPoint Presentation</vt:lpstr>
      <vt:lpstr>PowerPoint Presentation</vt:lpstr>
      <vt:lpstr>PowerPoint Presentation</vt:lpstr>
      <vt:lpstr>PowerPoint Presentation</vt:lpstr>
      <vt:lpstr>1) Difinisi kaunseling dan kaunselor</vt:lpstr>
      <vt:lpstr>PowerPoint Presentation</vt:lpstr>
      <vt:lpstr>PowerPoint Presentation</vt:lpstr>
      <vt:lpstr>PowerPoint Presentation</vt:lpstr>
      <vt:lpstr>PowerPoint Presentation</vt:lpstr>
      <vt:lpstr>PowerPoint Presentation</vt:lpstr>
      <vt:lpstr> 2) Kaunseling &amp; kaunselor (Perspektif Islam) </vt:lpstr>
      <vt:lpstr>PowerPoint Presentation</vt:lpstr>
      <vt:lpstr>3) Keperluan Ilmu Islam &amp; Psykologi dalam kaunselling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4) Riwayat Hidup Imam al-Ghazali   (450-505H/1058-1111M)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5) Ketokohan Imam al-Ghazali dalam ilmu Islam dan psykologi Islam.</vt:lpstr>
      <vt:lpstr>6) Pandangan Imam al-Ghazali terhadap jiwa manusia.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7. Peranan kaunselor RRG dalam kontaks Singapura.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8. Pendekatan dan teknik kaunseling dari sudut kacamata Islam.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Rumusan</vt:lpstr>
      <vt:lpstr>PowerPoint Presentation</vt:lpstr>
      <vt:lpstr>PowerPoint Presentation</vt:lpstr>
      <vt:lpstr>PowerPoint Presentation</vt:lpstr>
      <vt:lpstr>PowerPoint Presentation</vt:lpstr>
      <vt:lpstr>PowerPoint Presentation</vt:lpstr>
      <vt:lpstr>PowerPoint Presentation</vt:lpstr>
      <vt:lpstr>Bahan rujukan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farouq</dc:creator>
  <cp:lastModifiedBy>DELL</cp:lastModifiedBy>
  <cp:revision>76</cp:revision>
  <dcterms:created xsi:type="dcterms:W3CDTF">2016-05-27T04:07:02Z</dcterms:created>
  <dcterms:modified xsi:type="dcterms:W3CDTF">2016-05-31T00:58:49Z</dcterms:modified>
</cp:coreProperties>
</file>